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2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9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6793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MOÄT NGAØY</a:t>
            </a:r>
          </a:p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TÖÔI MÔÙI</a:t>
            </a:r>
          </a:p>
        </p:txBody>
      </p:sp>
    </p:spTree>
    <p:extLst>
      <p:ext uri="{BB962C8B-B14F-4D97-AF65-F5344CB8AC3E}">
        <p14:creationId xmlns:p14="http://schemas.microsoft.com/office/powerpoint/2010/main" val="211986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MOÄT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NGAØY TÖÔI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MÔÙI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ngaøy töôi môùi,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ngaøy töôi môùi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pt-BR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</a:t>
            </a:r>
            <a:r>
              <a:rPr lang="pt-BR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pt-BR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pt-BR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pt-BR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cho,</a:t>
            </a:r>
            <a:r>
              <a:rPr lang="pt-BR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pt-BR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pt-BR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</a:t>
            </a:r>
            <a:r>
              <a:rPr lang="pt-BR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pt-BR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pt-BR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cho</a:t>
            </a:r>
            <a:r>
              <a:rPr lang="pt-BR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pt-BR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063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MOÄT NGAØY TÖÔI MÔÙI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3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möøng thô thôùi,</a:t>
            </a:r>
            <a:br>
              <a:rPr lang="en-US" sz="6600" b="1" spc="-3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pc="-3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möøng thô </a:t>
            </a:r>
            <a:r>
              <a:rPr lang="en-US" sz="6600" b="1" spc="-30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thôùi</a:t>
            </a:r>
            <a:r>
              <a:rPr lang="en-US" sz="6600" b="1" spc="-3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pc="-3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pc="-30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pc="-3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 spc="-30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 spc="-3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 </a:t>
            </a:r>
            <a:r>
              <a:rPr lang="en-US" sz="6600" b="1" spc="-30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raøng,</a:t>
            </a:r>
            <a:r>
              <a:rPr lang="en-US" sz="6600" b="1" spc="-3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pc="-3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pc="-30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pc="-30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ca roän raøng.</a:t>
            </a:r>
            <a:endParaRPr lang="en-US" sz="6600" b="1" spc="-3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4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MOÄT NGAØY TÖÔI MÔÙI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Haân hoan ca vang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Cha voâ vaøn,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5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MOÄT NGAØY TÖÔI MÔÙI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möøng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thôùi, moät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 do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ñôøi!</a:t>
            </a:r>
          </a:p>
        </p:txBody>
      </p:sp>
    </p:spTree>
    <p:extLst>
      <p:ext uri="{BB962C8B-B14F-4D97-AF65-F5344CB8AC3E}">
        <p14:creationId xmlns:p14="http://schemas.microsoft.com/office/powerpoint/2010/main" val="290390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2012-10-27T03:33:57Z</dcterms:created>
  <dcterms:modified xsi:type="dcterms:W3CDTF">2013-05-20T13:37:01Z</dcterms:modified>
</cp:coreProperties>
</file>