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BF9D58-C7D6-466E-80F8-3F351CF9D4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3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A1A90-0795-4D79-B344-40E128810D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6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C73E6-D827-403E-B81F-2347F510A8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1BE22-DD52-4440-A15B-A97F426C7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8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1401BD-A4C0-47E1-978A-E9F565F54E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8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65DB0-12B2-4AE5-A8FE-6E21F0563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2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AFCED-85E3-4562-95D3-323815A1D7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7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9900D-8268-4CC7-8889-D1023E645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3E03B8-35B7-4856-A53A-DDD52B7A17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E171A-3CBC-4D9E-8BBC-8873B1B4C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7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B53D4-42C9-464B-8205-53AF98C82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0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FAA5A-EC05-4F3A-A385-3DB221CE0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6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F4E1E-BE10-4366-B25F-4FBB728143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EED647-F576-40F8-9A61-E00194870F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5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443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TOÂN VINH CHUÙA – BIEÄT THAÙNH CA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9623" y="2304632"/>
            <a:ext cx="6096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8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illmore" pitchFamily="2" charset="0"/>
              </a:rPr>
              <a:t>TÌNH AÙI CHUÙA TOÂI</a:t>
            </a:r>
          </a:p>
        </p:txBody>
      </p:sp>
    </p:spTree>
    <p:extLst>
      <p:ext uri="{BB962C8B-B14F-4D97-AF65-F5344CB8AC3E}">
        <p14:creationId xmlns:p14="http://schemas.microsoft.com/office/powerpoint/2010/main" val="38994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533400"/>
            <a:ext cx="87782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aùi Cöùu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toâi qua heát nhöõng loái khoù, böôùc chaân naâng cao bôûi Ngaøi cuøng ñi.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AÙI CHUÙA TOÂI</a:t>
            </a:r>
          </a:p>
        </p:txBody>
      </p:sp>
    </p:spTree>
    <p:extLst>
      <p:ext uri="{BB962C8B-B14F-4D97-AF65-F5344CB8AC3E}">
        <p14:creationId xmlns:p14="http://schemas.microsoft.com/office/powerpoint/2010/main" val="20782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4681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thaáy tröôùc maét nghìn muoân taêm toái boùng boái roái, luoân coù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Jeâsus loøng chaúng nao nuùng gì.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AÙI CHUÙA TOÂI</a:t>
            </a:r>
          </a:p>
        </p:txBody>
      </p:sp>
    </p:spTree>
    <p:extLst>
      <p:ext uri="{BB962C8B-B14F-4D97-AF65-F5344CB8AC3E}">
        <p14:creationId xmlns:p14="http://schemas.microsoft.com/office/powerpoint/2010/main" val="23163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4681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OÀ laï luøng baáy!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tríu meán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vaøn! OÀ laï luøng thay aân aùi Chuùa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laùng!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AÙI CHUÙA TOÂI</a:t>
            </a:r>
          </a:p>
        </p:txBody>
      </p:sp>
    </p:spTree>
    <p:extLst>
      <p:ext uri="{BB962C8B-B14F-4D97-AF65-F5344CB8AC3E}">
        <p14:creationId xmlns:p14="http://schemas.microsoft.com/office/powerpoint/2010/main" val="94946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4681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laï luøng baáy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tríu meán toâi voâ vaøn, loøng nguyeän cuøng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vôùi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ñaøng.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AÙI CHUÙA TOÂI</a:t>
            </a:r>
          </a:p>
        </p:txBody>
      </p:sp>
    </p:spTree>
    <p:extLst>
      <p:ext uri="{BB962C8B-B14F-4D97-AF65-F5344CB8AC3E}">
        <p14:creationId xmlns:p14="http://schemas.microsoft.com/office/powerpoint/2010/main" val="171288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533400"/>
            <a:ext cx="87782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tröôùc aùp böùc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nhô vöông vaán chaúng loái thoaùt, Chuùa buoâng tha toâi ra baèng tình yeâu.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AÙI CHUÙA TOÂI</a:t>
            </a:r>
          </a:p>
        </p:txBody>
      </p:sp>
    </p:spTree>
    <p:extLst>
      <p:ext uri="{BB962C8B-B14F-4D97-AF65-F5344CB8AC3E}">
        <p14:creationId xmlns:p14="http://schemas.microsoft.com/office/powerpoint/2010/main" val="39842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4681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ñeán vôùi caû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 aân lai laùng vôùi huyeát thaém, boâi xoaù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heát toäi oâ gian aùc trong loøng.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AÙI CHUÙA TOÂI</a:t>
            </a:r>
          </a:p>
        </p:txBody>
      </p:sp>
    </p:spTree>
    <p:extLst>
      <p:ext uri="{BB962C8B-B14F-4D97-AF65-F5344CB8AC3E}">
        <p14:creationId xmlns:p14="http://schemas.microsoft.com/office/powerpoint/2010/main" val="410901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4681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OÀ laï luøng baáy!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tríu meán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vaøn! OÀ laï luøng thay aân aùi Chuùa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laùng!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AÙI CHUÙA TOÂI</a:t>
            </a:r>
          </a:p>
        </p:txBody>
      </p:sp>
    </p:spTree>
    <p:extLst>
      <p:ext uri="{BB962C8B-B14F-4D97-AF65-F5344CB8AC3E}">
        <p14:creationId xmlns:p14="http://schemas.microsoft.com/office/powerpoint/2010/main" val="42104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4681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laï luøng baáy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tríu meán toâi voâ vaøn, loøng nguyeän cuøng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vôùi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ñaøng.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AÙI CHUÙA TOÂI</a:t>
            </a:r>
          </a:p>
        </p:txBody>
      </p:sp>
    </p:spTree>
    <p:extLst>
      <p:ext uri="{BB962C8B-B14F-4D97-AF65-F5344CB8AC3E}">
        <p14:creationId xmlns:p14="http://schemas.microsoft.com/office/powerpoint/2010/main" val="3087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533400"/>
            <a:ext cx="87782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aùi Cöùu Chuùa daønh toâi phu phæ nhöõng phöôùc môùi, tieáng ca yeâu thöông vang voïng moïi nôi.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AÙI CHUÙA TOÂI</a:t>
            </a:r>
          </a:p>
        </p:txBody>
      </p:sp>
    </p:spTree>
    <p:extLst>
      <p:ext uri="{BB962C8B-B14F-4D97-AF65-F5344CB8AC3E}">
        <p14:creationId xmlns:p14="http://schemas.microsoft.com/office/powerpoint/2010/main" val="261412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4681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môùi söùc môùi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luoân troåi khuùc haùt môùi, ca xöôùng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Jeâsus ñem aân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cho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AÙI CHUÙA TOÂI</a:t>
            </a:r>
          </a:p>
        </p:txBody>
      </p:sp>
    </p:spTree>
    <p:extLst>
      <p:ext uri="{BB962C8B-B14F-4D97-AF65-F5344CB8AC3E}">
        <p14:creationId xmlns:p14="http://schemas.microsoft.com/office/powerpoint/2010/main" val="26412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4681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OÀ laï luøng baáy!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tríu meán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vaøn! OÀ laï luøng thay aân aùi Chuùa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laùng!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AÙI CHUÙA TOÂI</a:t>
            </a:r>
          </a:p>
        </p:txBody>
      </p:sp>
    </p:spTree>
    <p:extLst>
      <p:ext uri="{BB962C8B-B14F-4D97-AF65-F5344CB8AC3E}">
        <p14:creationId xmlns:p14="http://schemas.microsoft.com/office/powerpoint/2010/main" val="16209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4681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laï luøng baáy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tríu meán toâi voâ vaøn, loøng nguyeän cuøng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vôùi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ñaøng.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AÙI CHUÙA TOÂI</a:t>
            </a:r>
          </a:p>
        </p:txBody>
      </p:sp>
    </p:spTree>
    <p:extLst>
      <p:ext uri="{BB962C8B-B14F-4D97-AF65-F5344CB8AC3E}">
        <p14:creationId xmlns:p14="http://schemas.microsoft.com/office/powerpoint/2010/main" val="11851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152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VNI-Aptima</vt:lpstr>
      <vt:lpstr>VNI-Bandit</vt:lpstr>
      <vt:lpstr>VNI-Fillmore</vt:lpstr>
      <vt:lpstr>VNI-Peignot</vt:lpstr>
      <vt:lpstr>Default Design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TINH AI CHUA TOI</dc:title>
  <dc:subject>BIET THANH CA</dc:subject>
  <dc:creator>Lan Kha</dc:creator>
  <cp:lastModifiedBy>Lan Kha</cp:lastModifiedBy>
  <cp:revision>14</cp:revision>
  <dcterms:created xsi:type="dcterms:W3CDTF">2007-06-01T04:01:02Z</dcterms:created>
  <dcterms:modified xsi:type="dcterms:W3CDTF">2013-05-20T13:39:48Z</dcterms:modified>
</cp:coreProperties>
</file>