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C2D2-7CCB-4DAB-972E-27390AF4B5E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A037F-9BD2-495C-8909-8AD35D4DC7A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526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C2D2-7CCB-4DAB-972E-27390AF4B5E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A037F-9BD2-495C-8909-8AD35D4DC7A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46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3C2D2-7CCB-4DAB-972E-27390AF4B5E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037F-9BD2-495C-8909-8AD35D4DC7A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60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3C2D2-7CCB-4DAB-972E-27390AF4B5E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037F-9BD2-495C-8909-8AD35D4DC7A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8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4800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Bandit" pitchFamily="2" charset="0"/>
              </a:rPr>
              <a:t>TOÂN VINH CHUÙA – BIEÄT THAÙNH CA</a:t>
            </a:r>
          </a:p>
        </p:txBody>
      </p:sp>
      <p:sp>
        <p:nvSpPr>
          <p:cNvPr id="5" name="Rectangle 4"/>
          <p:cNvSpPr/>
          <p:nvPr/>
        </p:nvSpPr>
        <p:spPr>
          <a:xfrm>
            <a:off x="2969623" y="2304632"/>
            <a:ext cx="6096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illmore" pitchFamily="2" charset="0"/>
              </a:rPr>
              <a:t>PHUÙT </a:t>
            </a:r>
            <a:br>
              <a:rPr lang="en-US" sz="88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illmore" pitchFamily="2" charset="0"/>
              </a:rPr>
            </a:br>
            <a:r>
              <a:rPr lang="en-US" sz="88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illmore" pitchFamily="2" charset="0"/>
              </a:rPr>
              <a:t>SUY TÖ</a:t>
            </a:r>
          </a:p>
        </p:txBody>
      </p:sp>
    </p:spTree>
    <p:extLst>
      <p:ext uri="{BB962C8B-B14F-4D97-AF65-F5344CB8AC3E}">
        <p14:creationId xmlns:p14="http://schemas.microsoft.com/office/powerpoint/2010/main" val="384659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7980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khi naøo toâi nhôù Chuùa xöa cheát treân thaäp hình, bao toäi toâi chaát treân Ngaøi.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228600" y="6019800"/>
            <a:ext cx="6553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resent" pitchFamily="2" charset="0"/>
              </a:rPr>
              <a:t>PHUÙT SUY TÖ</a:t>
            </a:r>
          </a:p>
        </p:txBody>
      </p:sp>
    </p:spTree>
    <p:extLst>
      <p:ext uri="{BB962C8B-B14F-4D97-AF65-F5344CB8AC3E}">
        <p14:creationId xmlns:p14="http://schemas.microsoft.com/office/powerpoint/2010/main" val="9511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8709" y="798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khoâng heà nao nuùng bôûi toâi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gieo thaân mình, oâi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quaù tuyeät vôøi.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228600" y="6019800"/>
            <a:ext cx="6553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resent" pitchFamily="2" charset="0"/>
              </a:rPr>
              <a:t>PHUÙT SUY TÖ</a:t>
            </a:r>
          </a:p>
        </p:txBody>
      </p:sp>
    </p:spTree>
    <p:extLst>
      <p:ext uri="{BB962C8B-B14F-4D97-AF65-F5344CB8AC3E}">
        <p14:creationId xmlns:p14="http://schemas.microsoft.com/office/powerpoint/2010/main" val="144539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8709" y="1432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Côù sao ngöôøi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choùng queân tình yeâu Jeâsus yeâu daáu?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228600" y="6019800"/>
            <a:ext cx="6553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resent" pitchFamily="2" charset="0"/>
              </a:rPr>
              <a:t>PHUÙT SUY TÖ</a:t>
            </a:r>
          </a:p>
        </p:txBody>
      </p:sp>
    </p:spTree>
    <p:extLst>
      <p:ext uri="{BB962C8B-B14F-4D97-AF65-F5344CB8AC3E}">
        <p14:creationId xmlns:p14="http://schemas.microsoft.com/office/powerpoint/2010/main" val="308020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8709" y="990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aáy toâi naøo daùm queân, taâm tö ngôõ nhö maây ngaøn lieäng bay theo gioù.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228600" y="6019800"/>
            <a:ext cx="6553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resent" pitchFamily="2" charset="0"/>
              </a:rPr>
              <a:t>PHUÙT SUY TÖ</a:t>
            </a:r>
          </a:p>
        </p:txBody>
      </p:sp>
    </p:spTree>
    <p:extLst>
      <p:ext uri="{BB962C8B-B14F-4D97-AF65-F5344CB8AC3E}">
        <p14:creationId xmlns:p14="http://schemas.microsoft.com/office/powerpoint/2010/main" val="403330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457200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khi naøo ñôn chieác, Jeâsus thöôøng ñi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toâi, Chuùa haèng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chaêm soùc toâi sao maø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choùng queân?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228600" y="6019800"/>
            <a:ext cx="6553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resent" pitchFamily="2" charset="0"/>
              </a:rPr>
              <a:t>PHUÙT SUY TÖ</a:t>
            </a:r>
          </a:p>
        </p:txBody>
      </p:sp>
    </p:spTree>
    <p:extLst>
      <p:ext uri="{BB962C8B-B14F-4D97-AF65-F5344CB8AC3E}">
        <p14:creationId xmlns:p14="http://schemas.microsoft.com/office/powerpoint/2010/main" val="25137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457200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Ngaøi yeâu toâi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maõi, tình ñoù khi naøo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phai, suy tö suoát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 ñeâm daøi tình yeâu Chuùa toâi.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228600" y="6019800"/>
            <a:ext cx="6553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resent" pitchFamily="2" charset="0"/>
              </a:rPr>
              <a:t>PHUÙT SUY TÖ</a:t>
            </a:r>
          </a:p>
        </p:txBody>
      </p:sp>
    </p:spTree>
    <p:extLst>
      <p:ext uri="{BB962C8B-B14F-4D97-AF65-F5344CB8AC3E}">
        <p14:creationId xmlns:p14="http://schemas.microsoft.com/office/powerpoint/2010/main" val="258208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VNI-Aptima</vt:lpstr>
      <vt:lpstr>VNI-Bandit</vt:lpstr>
      <vt:lpstr>VNI-Fillmore</vt:lpstr>
      <vt:lpstr>VNI-Present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</cp:revision>
  <dcterms:created xsi:type="dcterms:W3CDTF">2012-03-23T11:09:31Z</dcterms:created>
  <dcterms:modified xsi:type="dcterms:W3CDTF">2013-05-20T13:50:12Z</dcterms:modified>
</cp:coreProperties>
</file>