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1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487364"/>
            <a:ext cx="7705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Chuùa laø choán nöông thaân,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giaûi phoùng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ñau buoàn.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7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ñôøi soáng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nan taâm hoàn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khi heùo haét ñaët nieàm tin nôi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tin vaøo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hôõi taâm hoàn ñôùn ñau, hy voïng nôi Chuùa ta, nôi söùc thieâng.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0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giöõa ñôøi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 vong, lôøi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tieáng hoan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1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haèng ñeán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cho duø nhieàu laàn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hoang mang laïc ñöôøng trong ñeâm toái.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eâm dòu nhaéc khuyeân giuùp toâi ñöôïc vöõng tin, hy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Chuùa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4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ÑAËT NIEÀM TIN NÔI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9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2013-05-20T13:32:59Z</dcterms:created>
  <dcterms:modified xsi:type="dcterms:W3CDTF">2013-06-07T03:20:37Z</dcterms:modified>
</cp:coreProperties>
</file>