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4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BAØN TAY MANG DAÁU ÑINH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0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run sôï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 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2781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9157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 ngôø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thaùch ñaûo ñieân.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9707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30836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835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laáy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1745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baïn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nguy khoù.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7724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359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vaáp phaïm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xuyeán ñöùc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1995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38783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ngaõ loøng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 noåi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3956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 meàm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 doã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0202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3850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8848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laáy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40498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baïn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nguy khoù.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4841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1997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kieám tìm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2706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2779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döïa vaøo traàn theá toái taêm.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1181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0905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6278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2369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laáy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336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baïn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nguy khoù.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0220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41225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thaát voïng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chaát theâm.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30735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707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5876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laáy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6014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baïn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nguy khoù.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1107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BAØN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4600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296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2011-11-05T01:39:47Z</dcterms:created>
  <dcterms:modified xsi:type="dcterms:W3CDTF">2013-06-07T10:39:01Z</dcterms:modified>
</cp:coreProperties>
</file>