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63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4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2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2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2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49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2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2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2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06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3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80416" y="2658054"/>
            <a:ext cx="77053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YÙ NGHÓA CUOÄC SOÁNG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81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YÙ NGHÓA CUOÄC SOÁNG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Neân baây giôø phaûi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theá naøo gioáng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Jeâsus.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14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YÙ NGHÓA CUOÄC SOÁNG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toâi vui khi toâi bieát daâng cho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troïn hoàn toâi, thaân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vôùi caû söùc löïc.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637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YÙ NGHÓA CUOÄC SOÁNG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Jeâsus luoân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cho söùc soáng môùi trong taâm linh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3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YÙ NGHÓA CUOÄC SOÁNG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nhìn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thaáy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ñang quyø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chaân Ngaøi.</a:t>
            </a:r>
          </a:p>
        </p:txBody>
      </p:sp>
    </p:spTree>
    <p:extLst>
      <p:ext uri="{BB962C8B-B14F-4D97-AF65-F5344CB8AC3E}">
        <p14:creationId xmlns:p14="http://schemas.microsoft.com/office/powerpoint/2010/main" val="49845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YÙ NGHÓA CUOÄC SOÁNG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khoâng vui khi toâi trôû neân kieâu ngaïo, baèng loøng theo vinh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hoa cuûa cuoäc ñôøi naøy.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91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YÙ NGHÓA CUOÄC SOÁNG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toâi ñang chôi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vôi trong côn yeáu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ñuoái quaù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phöông lao ra.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858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YÙ NGHÓA CUOÄC SOÁNG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Nhöng Jeâsus naém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khi Ngaøi toû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nhaân töø.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162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YÙ NGHÓA CUOÄC SOÁNG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hoâm nay toâi ñang soáng trong xaõ hoäi, laø Con Vua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treân muoân loaøi.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36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YÙ NGHÓA CUOÄC SOÁNG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aùnh saùng cuûa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 theá giôùi chieáu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saùng maõi ra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daân.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18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112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2013-07-06T04:20:35Z</dcterms:created>
  <dcterms:modified xsi:type="dcterms:W3CDTF">2013-07-08T02:42:11Z</dcterms:modified>
</cp:coreProperties>
</file>