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4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6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6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3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208" y="2426406"/>
            <a:ext cx="88635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</a:p>
        </p:txBody>
      </p:sp>
    </p:spTree>
    <p:extLst>
      <p:ext uri="{BB962C8B-B14F-4D97-AF65-F5344CB8AC3E}">
        <p14:creationId xmlns:p14="http://schemas.microsoft.com/office/powerpoint/2010/main" val="190681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Hoài toâi vaáp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naâng vöïc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tim heùo taøn Ngaøi khieán töôi cöôøi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5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5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3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Chuùa toâi! Chuùa 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0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Chuùa toâi,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nöông,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baùu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maø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3431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54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3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Loøng toâi meán yeâu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tha 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loãi trong ñôøi.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0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54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9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Chuùa toâi! Chuùa 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5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Chuùa toâi,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3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mang heát bao nhieâu oâ nhuïc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ñaõ soáng laïi vaø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muoân 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9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MUOÂN NHU CAÀU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5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2013-07-08T02:43:47Z</dcterms:created>
  <dcterms:modified xsi:type="dcterms:W3CDTF">2013-07-08T02:49:15Z</dcterms:modified>
</cp:coreProperties>
</file>