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7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VUI BEÂN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boå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söùc,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04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ban söï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soáng khi loøng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ca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ban söï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Ngaøi laïi phaùn: “Hôõi con!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quaû gì?”.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khi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Ngaøi laïi phaùn: “Hôõi con!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quaû gì?”.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loøng ngöôøi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ñaéc thaéng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ban söï soáng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bao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2012-10-27T03:38:47Z</dcterms:created>
  <dcterms:modified xsi:type="dcterms:W3CDTF">2013-07-08T02:52:45Z</dcterms:modified>
</cp:coreProperties>
</file>