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7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7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2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2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3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168" y="2341062"/>
            <a:ext cx="58826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</a:t>
            </a:r>
            <a:b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HAÙT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TOÂI HAÙT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Ngaøi toâi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nôi phöông xa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taïi queâ nhaø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vui roän raõ.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4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TOÂI HAÙT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Ngaøi toâi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daãu khi qua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luoân ca ngôïi,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toân Chuùa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TOÂI HAÙT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Cuùi xuoáng 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haùt ca ngôïi ñeâm ngaøy, Jeâsus yeâu toâi chaúng bao giôø phai.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11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TOÂI HAÙT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nay, mai ñaây, traùi tim luoân böøng chaùy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nhöõng khuùc haùt chuùc toân danh Ngaøi!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3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TOÂI HAÙT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Ngaøi toâi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trong cuoäc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Ngaøi tha toäi,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toâi ñoåi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71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TOÂI HAÙT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Ngaøi toâi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nôi xa gaàn,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muoân thieân thaàn tieáng ca laéng traàm.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TOÂI HAÙT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Cuùi xuoáng 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haùt ca ngôïi ñeâm ngaøy, Jeâsus yeâu toâi chaúng bao giôø phai.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7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TOÂI HAÙT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nay, mai ñaây, traùi tim luoân böøng chaùy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nhöõng khuùc haùt chuùc toân danh Ngaøi!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6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TOÂI HAÙT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Mæm cöôøi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côn ñau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töø taâm hoàn leä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traøn xuoáng.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20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TOÂI HAÙT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Mæm cöôøi toâi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thaùng naêm xa vôøi,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bao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ñaâu choái töø.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80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TOÂI HAÙT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Cuùi xuoáng 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haùt ca ngôïi ñeâm ngaøy, Jeâsus yeâu toâi chaúng bao giôø phai.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NGAØI TOÂI HAÙT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nay, mai ñaây, traùi tim luoân böøng chaùy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nhöõng khuùc haùt chuùc toân danh Ngaøi!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7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2013-07-08T02:58:04Z</dcterms:created>
  <dcterms:modified xsi:type="dcterms:W3CDTF">2013-08-02T14:28:39Z</dcterms:modified>
</cp:coreProperties>
</file>