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sldIdLst>
    <p:sldId id="258" r:id="rId3"/>
    <p:sldId id="286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87" r:id="rId16"/>
    <p:sldId id="288" r:id="rId17"/>
    <p:sldId id="289" r:id="rId18"/>
    <p:sldId id="290" r:id="rId19"/>
    <p:sldId id="274" r:id="rId20"/>
    <p:sldId id="275" r:id="rId21"/>
    <p:sldId id="276" r:id="rId22"/>
    <p:sldId id="277" r:id="rId23"/>
    <p:sldId id="291" r:id="rId24"/>
    <p:sldId id="292" r:id="rId25"/>
    <p:sldId id="293" r:id="rId26"/>
    <p:sldId id="294" r:id="rId27"/>
    <p:sldId id="282" r:id="rId28"/>
    <p:sldId id="283" r:id="rId29"/>
    <p:sldId id="284" r:id="rId30"/>
    <p:sldId id="285" r:id="rId31"/>
    <p:sldId id="295" r:id="rId32"/>
    <p:sldId id="296" r:id="rId33"/>
    <p:sldId id="297" r:id="rId34"/>
    <p:sldId id="298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1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6D344-1FE4-4DB4-80CC-8DD6271B498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02/08/2013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21572-53FF-4175-BF73-C77897173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7121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5E586-5B06-408A-874F-BF209115351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02/08/2013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A2F19-12E2-4438-BA3D-6BA7DE7A783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304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5E586-5B06-408A-874F-BF209115351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02/08/2013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A2F19-12E2-4438-BA3D-6BA7DE7A783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109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5E586-5B06-408A-874F-BF209115351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02/08/2013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A2F19-12E2-4438-BA3D-6BA7DE7A783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3695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5E586-5B06-408A-874F-BF209115351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02/08/2013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A2F19-12E2-4438-BA3D-6BA7DE7A783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6206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5E586-5B06-408A-874F-BF209115351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02/08/2013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A2F19-12E2-4438-BA3D-6BA7DE7A783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794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5E586-5B06-408A-874F-BF209115351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02/08/2013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A2F19-12E2-4438-BA3D-6BA7DE7A783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732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5E586-5B06-408A-874F-BF209115351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02/08/2013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A2F19-12E2-4438-BA3D-6BA7DE7A783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321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5E586-5B06-408A-874F-BF209115351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02/08/2013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A2F19-12E2-4438-BA3D-6BA7DE7A783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5197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5E586-5B06-408A-874F-BF209115351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02/08/2013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A2F19-12E2-4438-BA3D-6BA7DE7A783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7783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5E586-5B06-408A-874F-BF209115351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02/08/2013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A2F19-12E2-4438-BA3D-6BA7DE7A783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6494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5E586-5B06-408A-874F-BF209115351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02/08/2013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A2F19-12E2-4438-BA3D-6BA7DE7A783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4265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6D344-1FE4-4DB4-80CC-8DD6271B498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02/08/2013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21572-53FF-4175-BF73-C77897173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D:\MEDIA\PICTURES\CHUA SOAN\DrawMeClose1 copy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85800" y="1219200"/>
            <a:ext cx="6938023" cy="5204534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5345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1F5E586-5B06-408A-874F-BF209115351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02/08/2013</a:t>
            </a:fld>
            <a:endParaRPr lang="en-US">
              <a:solidFill>
                <a:prstClr val="black">
                  <a:tint val="75000"/>
                </a:prstClr>
              </a:solidFill>
              <a:latin typeface="Arial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FEA2F19-12E2-4438-BA3D-6BA7DE7A783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Arial" pitchFamily="34" charset="0"/>
            </a:endParaRPr>
          </a:p>
        </p:txBody>
      </p:sp>
      <p:pic>
        <p:nvPicPr>
          <p:cNvPr id="3074" name="Picture 2" descr="G:\hình ảnh\background\choi.jpg"/>
          <p:cNvPicPr>
            <a:picLocks noChangeAspect="1" noChangeArrowheads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37"/>
          <a:stretch/>
        </p:blipFill>
        <p:spPr bwMode="auto">
          <a:xfrm>
            <a:off x="0" y="4600072"/>
            <a:ext cx="4648200" cy="2245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9817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295400" y="1816100"/>
            <a:ext cx="5638800" cy="1828800"/>
          </a:xfrm>
        </p:spPr>
        <p:txBody>
          <a:bodyPr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8000" b="1" spc="50" dirty="0" err="1" smtClean="0">
                <a:ln w="11430"/>
                <a:solidFill>
                  <a:srgbClr val="00B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Present" pitchFamily="2" charset="0"/>
              </a:rPr>
              <a:t>JEÂSUS</a:t>
            </a:r>
            <a:endParaRPr lang="en-US" sz="8000" b="1" i="1" spc="50" dirty="0">
              <a:ln w="11430"/>
              <a:solidFill>
                <a:srgbClr val="00B05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Present" pitchFamily="2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81000" y="304800"/>
            <a:ext cx="8382000" cy="10667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dirty="0" err="1">
                <a:solidFill>
                  <a:prstClr val="black"/>
                </a:solidFill>
                <a:latin typeface="VNI-Souvir" pitchFamily="2" charset="0"/>
              </a:rPr>
              <a:t>TOÂN</a:t>
            </a:r>
            <a:r>
              <a:rPr lang="en-US" sz="3600" b="1" dirty="0">
                <a:solidFill>
                  <a:prstClr val="black"/>
                </a:solidFill>
                <a:latin typeface="VNI-Souvir" pitchFamily="2" charset="0"/>
              </a:rPr>
              <a:t> </a:t>
            </a:r>
            <a:r>
              <a:rPr lang="en-US" sz="3600" b="1" dirty="0" err="1">
                <a:solidFill>
                  <a:prstClr val="black"/>
                </a:solidFill>
                <a:latin typeface="VNI-Souvir" pitchFamily="2" charset="0"/>
              </a:rPr>
              <a:t>VINH</a:t>
            </a:r>
            <a:r>
              <a:rPr lang="en-US" sz="3600" b="1" dirty="0">
                <a:solidFill>
                  <a:prstClr val="black"/>
                </a:solidFill>
                <a:latin typeface="VNI-Souvir" pitchFamily="2" charset="0"/>
              </a:rPr>
              <a:t> </a:t>
            </a:r>
            <a:r>
              <a:rPr lang="en-US" sz="3600" b="1" dirty="0" err="1">
                <a:solidFill>
                  <a:prstClr val="black"/>
                </a:solidFill>
                <a:latin typeface="VNI-Souvir" pitchFamily="2" charset="0"/>
              </a:rPr>
              <a:t>CHUÙA</a:t>
            </a:r>
            <a:r>
              <a:rPr lang="en-US" sz="3600" b="1" dirty="0">
                <a:solidFill>
                  <a:prstClr val="black"/>
                </a:solidFill>
                <a:latin typeface="VNI-Souvir" pitchFamily="2" charset="0"/>
              </a:rPr>
              <a:t> – </a:t>
            </a:r>
            <a:r>
              <a:rPr lang="en-US" sz="3600" b="1" dirty="0" err="1">
                <a:solidFill>
                  <a:prstClr val="black"/>
                </a:solidFill>
                <a:latin typeface="VNI-Souvir" pitchFamily="2" charset="0"/>
              </a:rPr>
              <a:t>BIEÄT</a:t>
            </a:r>
            <a:r>
              <a:rPr lang="en-US" sz="3600" b="1" dirty="0">
                <a:solidFill>
                  <a:prstClr val="black"/>
                </a:solidFill>
                <a:latin typeface="VNI-Souvir" pitchFamily="2" charset="0"/>
              </a:rPr>
              <a:t> </a:t>
            </a:r>
            <a:r>
              <a:rPr lang="en-US" sz="3600" b="1" dirty="0" err="1">
                <a:solidFill>
                  <a:prstClr val="black"/>
                </a:solidFill>
                <a:latin typeface="VNI-Souvir" pitchFamily="2" charset="0"/>
              </a:rPr>
              <a:t>THAÙNH</a:t>
            </a:r>
            <a:r>
              <a:rPr lang="en-US" sz="3600" b="1" dirty="0">
                <a:solidFill>
                  <a:prstClr val="black"/>
                </a:solidFill>
                <a:latin typeface="VNI-Souvir" pitchFamily="2" charset="0"/>
              </a:rPr>
              <a:t> CA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819400" y="3657600"/>
            <a:ext cx="57150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800" b="1" spc="50" dirty="0" err="1" smtClean="0">
                <a:ln w="11430"/>
                <a:solidFill>
                  <a:srgbClr val="00B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Souvir" pitchFamily="2" charset="0"/>
              </a:rPr>
              <a:t>CÖÙU</a:t>
            </a:r>
            <a:r>
              <a:rPr lang="en-US" sz="8800" b="1" spc="50" dirty="0" smtClean="0">
                <a:ln w="11430"/>
                <a:solidFill>
                  <a:srgbClr val="00B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Souvir" pitchFamily="2" charset="0"/>
              </a:rPr>
              <a:t> </a:t>
            </a:r>
            <a:r>
              <a:rPr lang="en-US" sz="8800" b="1" spc="50" dirty="0" err="1" smtClean="0">
                <a:ln w="11430"/>
                <a:solidFill>
                  <a:srgbClr val="00B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Souvir" pitchFamily="2" charset="0"/>
              </a:rPr>
              <a:t>TOÂI</a:t>
            </a:r>
            <a:endParaRPr lang="en-US" sz="8800" b="1" spc="50" dirty="0">
              <a:ln w="11430"/>
              <a:solidFill>
                <a:srgbClr val="00B05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Souvi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55224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0700" y="762000"/>
            <a:ext cx="8153400" cy="4648200"/>
          </a:xfrm>
        </p:spPr>
        <p:txBody>
          <a:bodyPr>
            <a:noAutofit/>
          </a:bodyPr>
          <a:lstStyle/>
          <a:p>
            <a:r>
              <a:rPr lang="en-US" sz="44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2.</a:t>
            </a:r>
            <a:r>
              <a:rPr lang="en-US" sz="6600" b="1" dirty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 </a:t>
            </a:r>
            <a:r>
              <a:rPr lang="en-US" sz="6600" b="1" dirty="0" err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Ñau</a:t>
            </a:r>
            <a:r>
              <a:rPr lang="en-US" sz="66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 </a:t>
            </a:r>
            <a:r>
              <a:rPr lang="en-US" sz="6600" b="1" dirty="0" err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thöông</a:t>
            </a:r>
            <a:r>
              <a:rPr lang="en-US" sz="66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 </a:t>
            </a:r>
            <a:r>
              <a:rPr lang="en-US" sz="6600" b="1" dirty="0" err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toâi</a:t>
            </a:r>
            <a:r>
              <a:rPr lang="en-US" sz="66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 </a:t>
            </a:r>
            <a:r>
              <a:rPr lang="en-US" sz="6600" b="1" dirty="0" err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Ngaøi</a:t>
            </a:r>
            <a:r>
              <a:rPr lang="en-US" sz="66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 </a:t>
            </a:r>
            <a:r>
              <a:rPr lang="en-US" sz="6600" b="1" dirty="0" err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mang</a:t>
            </a:r>
            <a:r>
              <a:rPr lang="en-US" sz="66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 </a:t>
            </a:r>
            <a:r>
              <a:rPr lang="en-US" sz="6600" b="1" dirty="0" err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heát</a:t>
            </a:r>
            <a:r>
              <a:rPr lang="en-US" sz="66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 </a:t>
            </a:r>
            <a:r>
              <a:rPr lang="en-US" sz="6600" b="1" dirty="0" err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neân</a:t>
            </a:r>
            <a:r>
              <a:rPr lang="en-US" sz="66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 </a:t>
            </a:r>
            <a:r>
              <a:rPr lang="en-US" sz="6600" b="1" dirty="0" err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toâi</a:t>
            </a:r>
            <a:r>
              <a:rPr lang="en-US" sz="66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 </a:t>
            </a:r>
            <a:r>
              <a:rPr lang="en-US" sz="6600" b="1" dirty="0" err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nheï</a:t>
            </a:r>
            <a:r>
              <a:rPr lang="en-US" sz="66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 </a:t>
            </a:r>
            <a:r>
              <a:rPr lang="en-US" sz="6600" b="1" dirty="0" err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nhaøng</a:t>
            </a:r>
            <a:r>
              <a:rPr lang="en-US" sz="66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 </a:t>
            </a:r>
            <a:br>
              <a:rPr lang="en-US" sz="66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</a:br>
            <a:r>
              <a:rPr lang="en-US" sz="6600" b="1" dirty="0" err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vui</a:t>
            </a:r>
            <a:r>
              <a:rPr lang="en-US" sz="66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 </a:t>
            </a:r>
            <a:r>
              <a:rPr lang="en-US" sz="6600" b="1" dirty="0" err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thoûa</a:t>
            </a:r>
            <a:r>
              <a:rPr lang="en-US" sz="66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. </a:t>
            </a:r>
            <a:endParaRPr lang="en-US" sz="6600" b="1" dirty="0">
              <a:solidFill>
                <a:sysClr val="windowText" lastClr="000000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670300" y="5867400"/>
            <a:ext cx="5029200" cy="685800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b="1" smtClean="0">
                <a:solidFill>
                  <a:srgbClr val="00B05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JEÂSUS CÖÙU TOÂI</a:t>
            </a:r>
            <a:endParaRPr lang="en-US" sz="35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82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6100" y="1371600"/>
            <a:ext cx="8153400" cy="4648200"/>
          </a:xfrm>
        </p:spPr>
        <p:txBody>
          <a:bodyPr>
            <a:noAutofit/>
          </a:bodyPr>
          <a:lstStyle/>
          <a:p>
            <a:r>
              <a:rPr lang="en-US" sz="6600" b="1" dirty="0" err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Bao</a:t>
            </a:r>
            <a:r>
              <a:rPr lang="en-US" sz="66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 </a:t>
            </a:r>
            <a:r>
              <a:rPr lang="en-US" sz="6600" b="1" dirty="0" err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buoàn</a:t>
            </a:r>
            <a:r>
              <a:rPr lang="en-US" sz="66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 </a:t>
            </a:r>
            <a:r>
              <a:rPr lang="en-US" sz="6600" b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lo </a:t>
            </a:r>
            <a:br>
              <a:rPr lang="en-US" sz="6600" b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</a:br>
            <a:r>
              <a:rPr lang="en-US" sz="6600" b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ñaéng </a:t>
            </a:r>
            <a:r>
              <a:rPr lang="en-US" sz="66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cay </a:t>
            </a:r>
            <a:r>
              <a:rPr lang="en-US" sz="6600" b="1" dirty="0" err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naêm</a:t>
            </a:r>
            <a:r>
              <a:rPr lang="en-US" sz="66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 </a:t>
            </a:r>
            <a:r>
              <a:rPr lang="en-US" sz="6600" b="1" err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xöa</a:t>
            </a:r>
            <a:r>
              <a:rPr lang="en-US" sz="6600" b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 </a:t>
            </a:r>
            <a:br>
              <a:rPr lang="en-US" sz="6600" b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</a:br>
            <a:r>
              <a:rPr lang="en-US" sz="6600" b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xa </a:t>
            </a:r>
            <a:r>
              <a:rPr lang="en-US" sz="6600" b="1" dirty="0" err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daàn</a:t>
            </a:r>
            <a:r>
              <a:rPr lang="en-US" sz="66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 </a:t>
            </a:r>
            <a:r>
              <a:rPr lang="en-US" sz="6600" b="1" dirty="0" err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xa</a:t>
            </a:r>
            <a:r>
              <a:rPr lang="en-US" sz="66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.</a:t>
            </a:r>
            <a:endParaRPr lang="en-US" sz="6600" b="1" dirty="0">
              <a:solidFill>
                <a:sysClr val="windowText" lastClr="000000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670300" y="5867400"/>
            <a:ext cx="5029200" cy="685800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b="1" smtClean="0">
                <a:solidFill>
                  <a:srgbClr val="00B05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JEÂSUS CÖÙU TOÂI</a:t>
            </a:r>
            <a:endParaRPr lang="en-US" sz="35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13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8800" y="1371600"/>
            <a:ext cx="8153400" cy="4648200"/>
          </a:xfrm>
        </p:spPr>
        <p:txBody>
          <a:bodyPr>
            <a:noAutofit/>
          </a:bodyPr>
          <a:lstStyle/>
          <a:p>
            <a:r>
              <a:rPr lang="en-US" sz="6600" b="1" dirty="0" err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Jeâsus</a:t>
            </a:r>
            <a:r>
              <a:rPr lang="en-US" sz="66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 </a:t>
            </a:r>
            <a:r>
              <a:rPr lang="en-US" sz="6600" b="1" dirty="0" err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laø</a:t>
            </a:r>
            <a:r>
              <a:rPr lang="en-US" sz="66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 </a:t>
            </a:r>
            <a:r>
              <a:rPr lang="en-US" sz="6600" b="1" dirty="0" err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nguoàn</a:t>
            </a:r>
            <a:r>
              <a:rPr lang="en-US" sz="66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 </a:t>
            </a:r>
            <a:r>
              <a:rPr lang="en-US" sz="6600" b="1" dirty="0" err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soáng</a:t>
            </a:r>
            <a:r>
              <a:rPr lang="en-US" sz="66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, </a:t>
            </a:r>
            <a:r>
              <a:rPr lang="en-US" sz="6600" b="1" dirty="0" err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laø</a:t>
            </a:r>
            <a:r>
              <a:rPr lang="en-US" sz="66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 </a:t>
            </a:r>
            <a:r>
              <a:rPr lang="en-US" sz="6600" b="1" dirty="0" err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tình</a:t>
            </a:r>
            <a:r>
              <a:rPr lang="en-US" sz="66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 </a:t>
            </a:r>
            <a:r>
              <a:rPr lang="en-US" sz="6600" b="1" dirty="0" err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yeâu</a:t>
            </a:r>
            <a:r>
              <a:rPr lang="en-US" sz="66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 </a:t>
            </a:r>
            <a:r>
              <a:rPr lang="en-US" sz="6600" b="1" dirty="0" err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thöông</a:t>
            </a:r>
            <a:r>
              <a:rPr lang="en-US" sz="66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 </a:t>
            </a:r>
            <a:r>
              <a:rPr lang="en-US" sz="6600" b="1" dirty="0" err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tuyeät</a:t>
            </a:r>
            <a:r>
              <a:rPr lang="en-US" sz="66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 </a:t>
            </a:r>
            <a:r>
              <a:rPr lang="en-US" sz="6600" b="1" dirty="0" err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vôøi</a:t>
            </a:r>
            <a:r>
              <a:rPr lang="en-US" sz="6600" b="1" dirty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.</a:t>
            </a:r>
            <a:r>
              <a:rPr lang="en-US" sz="66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 </a:t>
            </a:r>
            <a:endParaRPr lang="en-US" sz="6600" b="1" dirty="0">
              <a:solidFill>
                <a:sysClr val="windowText" lastClr="000000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670300" y="5867400"/>
            <a:ext cx="5029200" cy="685800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b="1" smtClean="0">
                <a:solidFill>
                  <a:srgbClr val="00B05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JEÂSUS CÖÙU TOÂI</a:t>
            </a:r>
            <a:endParaRPr lang="en-US" sz="35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21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6100" y="1447800"/>
            <a:ext cx="8153400" cy="4648200"/>
          </a:xfrm>
        </p:spPr>
        <p:txBody>
          <a:bodyPr>
            <a:noAutofit/>
          </a:bodyPr>
          <a:lstStyle/>
          <a:p>
            <a:r>
              <a:rPr lang="en-US" sz="6600" b="1" dirty="0" err="1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L</a:t>
            </a:r>
            <a:r>
              <a:rPr lang="en-US" sz="6600" b="1" dirty="0" err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aø</a:t>
            </a:r>
            <a:r>
              <a:rPr lang="en-US" sz="66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 </a:t>
            </a:r>
            <a:r>
              <a:rPr lang="en-US" sz="6600" b="1" dirty="0" err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öôùc</a:t>
            </a:r>
            <a:r>
              <a:rPr lang="en-US" sz="66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 </a:t>
            </a:r>
            <a:r>
              <a:rPr lang="en-US" sz="6600" b="1" dirty="0" err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mô</a:t>
            </a:r>
            <a:r>
              <a:rPr lang="en-US" sz="66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 </a:t>
            </a:r>
            <a:r>
              <a:rPr lang="en-US" sz="6600" b="1" dirty="0" err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muoân</a:t>
            </a:r>
            <a:r>
              <a:rPr lang="en-US" sz="66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 </a:t>
            </a:r>
            <a:r>
              <a:rPr lang="en-US" sz="6600" b="1" dirty="0" err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ñôøi</a:t>
            </a:r>
            <a:r>
              <a:rPr lang="en-US" sz="66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, </a:t>
            </a:r>
            <a:br>
              <a:rPr lang="en-US" sz="66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</a:br>
            <a:r>
              <a:rPr lang="en-US" sz="6600" b="1" dirty="0" err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hy</a:t>
            </a:r>
            <a:r>
              <a:rPr lang="en-US" sz="66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 </a:t>
            </a:r>
            <a:r>
              <a:rPr lang="en-US" sz="6600" b="1" dirty="0" err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voïng</a:t>
            </a:r>
            <a:r>
              <a:rPr lang="en-US" sz="66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 </a:t>
            </a:r>
            <a:r>
              <a:rPr lang="en-US" sz="6600" b="1" dirty="0" err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toâi</a:t>
            </a:r>
            <a:r>
              <a:rPr lang="en-US" sz="66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 </a:t>
            </a:r>
            <a:br>
              <a:rPr lang="en-US" sz="66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</a:br>
            <a:r>
              <a:rPr lang="en-US" sz="6600" b="1" dirty="0" err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Chuùa</a:t>
            </a:r>
            <a:r>
              <a:rPr lang="en-US" sz="66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 </a:t>
            </a:r>
            <a:r>
              <a:rPr lang="en-US" sz="6600" b="1" dirty="0" err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oâi</a:t>
            </a:r>
            <a:r>
              <a:rPr lang="en-US" sz="66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.</a:t>
            </a:r>
            <a:endParaRPr lang="en-US" sz="6600" b="1" dirty="0">
              <a:solidFill>
                <a:sysClr val="windowText" lastClr="000000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670300" y="5867400"/>
            <a:ext cx="5029200" cy="685800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b="1" smtClean="0">
                <a:solidFill>
                  <a:srgbClr val="00B05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JEÂSUS CÖÙU TOÂI</a:t>
            </a:r>
            <a:endParaRPr lang="en-US" sz="35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963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6100" y="1219200"/>
            <a:ext cx="8153400" cy="4648200"/>
          </a:xfrm>
        </p:spPr>
        <p:txBody>
          <a:bodyPr>
            <a:noAutofit/>
          </a:bodyPr>
          <a:lstStyle/>
          <a:p>
            <a:r>
              <a:rPr lang="en-US" sz="4000" b="1" u="sng" dirty="0" err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ÑK</a:t>
            </a:r>
            <a:r>
              <a:rPr lang="en-US" sz="4000" b="1" u="sng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:</a:t>
            </a:r>
            <a:r>
              <a:rPr lang="en-US" sz="66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 </a:t>
            </a:r>
            <a:r>
              <a:rPr lang="en-US" sz="6600" b="1" dirty="0" err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Jeâsus</a:t>
            </a:r>
            <a:r>
              <a:rPr lang="en-US" sz="66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 </a:t>
            </a:r>
            <a:r>
              <a:rPr lang="en-US" sz="6600" b="1" err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lìa</a:t>
            </a:r>
            <a:r>
              <a:rPr lang="en-US" sz="6600" b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 </a:t>
            </a:r>
            <a:br>
              <a:rPr lang="en-US" sz="6600" b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</a:br>
            <a:r>
              <a:rPr lang="en-US" sz="6600" b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ngoâi baùu </a:t>
            </a:r>
            <a:r>
              <a:rPr lang="en-US" sz="6600" b="1" dirty="0" err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vui</a:t>
            </a:r>
            <a:r>
              <a:rPr lang="en-US" sz="66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 </a:t>
            </a:r>
            <a:r>
              <a:rPr lang="en-US" sz="6600" b="1" err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xuoáng</a:t>
            </a:r>
            <a:r>
              <a:rPr lang="en-US" sz="6600" b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 </a:t>
            </a:r>
            <a:br>
              <a:rPr lang="en-US" sz="6600" b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</a:br>
            <a:r>
              <a:rPr lang="en-US" sz="6600" b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döông </a:t>
            </a:r>
            <a:r>
              <a:rPr lang="en-US" sz="6600" b="1" dirty="0" err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gian</a:t>
            </a:r>
            <a:r>
              <a:rPr lang="en-US" sz="66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 </a:t>
            </a:r>
            <a:r>
              <a:rPr lang="en-US" sz="6600" b="1" dirty="0" err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tìm</a:t>
            </a:r>
            <a:r>
              <a:rPr lang="en-US" sz="66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 </a:t>
            </a:r>
            <a:r>
              <a:rPr lang="en-US" sz="6600" b="1" dirty="0" err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toâi</a:t>
            </a:r>
            <a:r>
              <a:rPr lang="en-US" sz="66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.</a:t>
            </a:r>
            <a:endParaRPr lang="en-US" sz="6600" b="1" dirty="0">
              <a:solidFill>
                <a:sysClr val="windowText" lastClr="000000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670300" y="5867400"/>
            <a:ext cx="5029200" cy="685800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b="1" smtClean="0">
                <a:solidFill>
                  <a:srgbClr val="00B05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JEÂSUS CÖÙU TOÂI</a:t>
            </a:r>
            <a:endParaRPr lang="en-US" sz="35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5276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8800" y="1219200"/>
            <a:ext cx="8153400" cy="4648200"/>
          </a:xfrm>
        </p:spPr>
        <p:txBody>
          <a:bodyPr>
            <a:noAutofit/>
          </a:bodyPr>
          <a:lstStyle/>
          <a:p>
            <a:r>
              <a:rPr lang="en-US" sz="6600" b="1" dirty="0" err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Ñem</a:t>
            </a:r>
            <a:r>
              <a:rPr lang="en-US" sz="66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 </a:t>
            </a:r>
            <a:r>
              <a:rPr lang="en-US" sz="6600" b="1" dirty="0" err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toâi</a:t>
            </a:r>
            <a:r>
              <a:rPr lang="en-US" sz="66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 </a:t>
            </a:r>
            <a:r>
              <a:rPr lang="en-US" sz="6600" b="1" dirty="0" err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töø</a:t>
            </a:r>
            <a:r>
              <a:rPr lang="en-US" sz="66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 </a:t>
            </a:r>
            <a:r>
              <a:rPr lang="en-US" sz="6600" b="1" dirty="0" err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taêm</a:t>
            </a:r>
            <a:r>
              <a:rPr lang="en-US" sz="66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 </a:t>
            </a:r>
            <a:r>
              <a:rPr lang="en-US" sz="6600" b="1" dirty="0" err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toái</a:t>
            </a:r>
            <a:r>
              <a:rPr lang="en-US" sz="66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 </a:t>
            </a:r>
            <a:r>
              <a:rPr lang="en-US" sz="6600" b="1" dirty="0" err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ñeán</a:t>
            </a:r>
            <a:r>
              <a:rPr lang="en-US" sz="66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 </a:t>
            </a:r>
            <a:r>
              <a:rPr lang="en-US" sz="6600" b="1" dirty="0" err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choán</a:t>
            </a:r>
            <a:r>
              <a:rPr lang="en-US" sz="66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 </a:t>
            </a:r>
            <a:r>
              <a:rPr lang="en-US" sz="6600" b="1" dirty="0" err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hieån</a:t>
            </a:r>
            <a:r>
              <a:rPr lang="en-US" sz="66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 </a:t>
            </a:r>
            <a:r>
              <a:rPr lang="en-US" sz="6600" b="1" dirty="0" err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vinh</a:t>
            </a:r>
            <a:r>
              <a:rPr lang="en-US" sz="66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 </a:t>
            </a:r>
            <a:r>
              <a:rPr lang="en-US" sz="6600" b="1" dirty="0" err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raïng</a:t>
            </a:r>
            <a:r>
              <a:rPr lang="en-US" sz="66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 </a:t>
            </a:r>
            <a:r>
              <a:rPr lang="en-US" sz="6600" b="1" dirty="0" err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ngôøi</a:t>
            </a:r>
            <a:r>
              <a:rPr lang="en-US" sz="66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.</a:t>
            </a:r>
            <a:endParaRPr lang="en-US" sz="6600" b="1" dirty="0">
              <a:solidFill>
                <a:sysClr val="windowText" lastClr="000000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670300" y="5867400"/>
            <a:ext cx="5029200" cy="685800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b="1" smtClean="0">
                <a:solidFill>
                  <a:srgbClr val="00B05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JEÂSUS CÖÙU TOÂI</a:t>
            </a:r>
            <a:endParaRPr lang="en-US" sz="35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847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219200"/>
            <a:ext cx="8153400" cy="4648200"/>
          </a:xfrm>
        </p:spPr>
        <p:txBody>
          <a:bodyPr>
            <a:noAutofit/>
          </a:bodyPr>
          <a:lstStyle/>
          <a:p>
            <a:r>
              <a:rPr lang="en-US" sz="66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Ban </a:t>
            </a:r>
            <a:r>
              <a:rPr lang="en-US" sz="6600" b="1" dirty="0" err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cho</a:t>
            </a:r>
            <a:r>
              <a:rPr lang="en-US" sz="66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 </a:t>
            </a:r>
            <a:r>
              <a:rPr lang="en-US" sz="6600" b="1" dirty="0" err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nieàm</a:t>
            </a:r>
            <a:r>
              <a:rPr lang="en-US" sz="66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 </a:t>
            </a:r>
            <a:r>
              <a:rPr lang="en-US" sz="6600" b="1" dirty="0" err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vui</a:t>
            </a:r>
            <a:r>
              <a:rPr lang="en-US" sz="66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 </a:t>
            </a:r>
            <a:r>
              <a:rPr lang="en-US" sz="6600" b="1" dirty="0" err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môùi</a:t>
            </a:r>
            <a:r>
              <a:rPr lang="en-US" sz="66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 </a:t>
            </a:r>
            <a:r>
              <a:rPr lang="en-US" sz="6600" b="1" dirty="0" err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töøng</a:t>
            </a:r>
            <a:r>
              <a:rPr lang="en-US" sz="66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 </a:t>
            </a:r>
            <a:r>
              <a:rPr lang="en-US" sz="6600" b="1" dirty="0" err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ngaøy</a:t>
            </a:r>
            <a:r>
              <a:rPr lang="en-US" sz="66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 </a:t>
            </a:r>
            <a:r>
              <a:rPr lang="en-US" sz="6600" b="1" dirty="0" err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thaùng</a:t>
            </a:r>
            <a:r>
              <a:rPr lang="en-US" sz="66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 </a:t>
            </a:r>
            <a:r>
              <a:rPr lang="en-US" sz="6600" b="1" dirty="0" err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trong</a:t>
            </a:r>
            <a:r>
              <a:rPr lang="en-US" sz="66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 </a:t>
            </a:r>
            <a:r>
              <a:rPr lang="en-US" sz="6600" b="1" dirty="0" err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cuoäc</a:t>
            </a:r>
            <a:r>
              <a:rPr lang="en-US" sz="66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 </a:t>
            </a:r>
            <a:r>
              <a:rPr lang="en-US" sz="6600" b="1" dirty="0" err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ñôøi</a:t>
            </a:r>
            <a:r>
              <a:rPr lang="en-US" sz="66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.</a:t>
            </a:r>
            <a:endParaRPr lang="en-US" sz="6600" b="1" dirty="0">
              <a:solidFill>
                <a:sysClr val="windowText" lastClr="000000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670300" y="5867400"/>
            <a:ext cx="5029200" cy="685800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b="1" smtClean="0">
                <a:solidFill>
                  <a:srgbClr val="00B05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JEÂSUS CÖÙU TOÂI</a:t>
            </a:r>
            <a:endParaRPr lang="en-US" sz="35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48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6100" y="1143000"/>
            <a:ext cx="8153400" cy="4648200"/>
          </a:xfrm>
        </p:spPr>
        <p:txBody>
          <a:bodyPr>
            <a:noAutofit/>
          </a:bodyPr>
          <a:lstStyle/>
          <a:p>
            <a:r>
              <a:rPr lang="en-US" sz="66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 </a:t>
            </a:r>
            <a:r>
              <a:rPr lang="en-US" sz="6600" b="1" dirty="0" err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Ñöôïc</a:t>
            </a:r>
            <a:r>
              <a:rPr lang="en-US" sz="66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 </a:t>
            </a:r>
            <a:r>
              <a:rPr lang="en-US" sz="6600" b="1" dirty="0" err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nghæ</a:t>
            </a:r>
            <a:r>
              <a:rPr lang="en-US" sz="66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 </a:t>
            </a:r>
            <a:r>
              <a:rPr lang="en-US" sz="6600" b="1" dirty="0" err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yeân</a:t>
            </a:r>
            <a:r>
              <a:rPr lang="en-US" sz="66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 </a:t>
            </a:r>
            <a:br>
              <a:rPr lang="en-US" sz="66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</a:br>
            <a:r>
              <a:rPr lang="en-US" sz="6600" b="1" dirty="0" err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tuyeät</a:t>
            </a:r>
            <a:r>
              <a:rPr lang="en-US" sz="66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 </a:t>
            </a:r>
            <a:r>
              <a:rPr lang="en-US" sz="6600" b="1" dirty="0" err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vôøi</a:t>
            </a:r>
            <a:r>
              <a:rPr lang="en-US" sz="66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 </a:t>
            </a:r>
            <a:r>
              <a:rPr lang="en-US" sz="6600" b="1" dirty="0" err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trong</a:t>
            </a:r>
            <a:r>
              <a:rPr lang="en-US" sz="66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 </a:t>
            </a:r>
            <a:br>
              <a:rPr lang="en-US" sz="66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</a:br>
            <a:r>
              <a:rPr lang="en-US" sz="6600" b="1" dirty="0" err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tình</a:t>
            </a:r>
            <a:r>
              <a:rPr lang="en-US" sz="66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 </a:t>
            </a:r>
            <a:r>
              <a:rPr lang="en-US" sz="6600" b="1" dirty="0" err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yeâu</a:t>
            </a:r>
            <a:r>
              <a:rPr lang="en-US" sz="66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 </a:t>
            </a:r>
            <a:r>
              <a:rPr lang="en-US" sz="6600" b="1" dirty="0" err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Chuùa</a:t>
            </a:r>
            <a:r>
              <a:rPr lang="en-US" sz="66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 </a:t>
            </a:r>
            <a:r>
              <a:rPr lang="en-US" sz="6600" b="1" dirty="0" err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toâi</a:t>
            </a:r>
            <a:r>
              <a:rPr lang="en-US" sz="66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.</a:t>
            </a:r>
            <a:endParaRPr lang="en-US" sz="6600" b="1" dirty="0">
              <a:solidFill>
                <a:sysClr val="windowText" lastClr="000000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670300" y="5867400"/>
            <a:ext cx="5029200" cy="685800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b="1" smtClean="0">
                <a:solidFill>
                  <a:srgbClr val="00B05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JEÂSUS CÖÙU TOÂI</a:t>
            </a:r>
            <a:endParaRPr lang="en-US" sz="35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341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8800" y="1219200"/>
            <a:ext cx="8153400" cy="4648200"/>
          </a:xfrm>
        </p:spPr>
        <p:txBody>
          <a:bodyPr>
            <a:noAutofit/>
          </a:bodyPr>
          <a:lstStyle/>
          <a:p>
            <a:r>
              <a:rPr lang="en-US" sz="44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3.</a:t>
            </a:r>
            <a:r>
              <a:rPr lang="en-US" sz="66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	</a:t>
            </a:r>
            <a:r>
              <a:rPr lang="en-US" sz="6600" b="1" dirty="0" err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Laâu</a:t>
            </a:r>
            <a:r>
              <a:rPr lang="en-US" sz="66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 nay </a:t>
            </a:r>
            <a:r>
              <a:rPr lang="en-US" sz="6600" b="1" dirty="0" err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toâi</a:t>
            </a:r>
            <a:r>
              <a:rPr lang="en-US" sz="66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 </a:t>
            </a:r>
            <a:r>
              <a:rPr lang="en-US" sz="6600" b="1" dirty="0" err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ñöôïc</a:t>
            </a:r>
            <a:r>
              <a:rPr lang="en-US" sz="66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 </a:t>
            </a:r>
            <a:r>
              <a:rPr lang="en-US" sz="6600" b="1" dirty="0" err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beân</a:t>
            </a:r>
            <a:r>
              <a:rPr lang="en-US" sz="66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 </a:t>
            </a:r>
            <a:r>
              <a:rPr lang="en-US" sz="6600" b="1" dirty="0" err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Chuùa</a:t>
            </a:r>
            <a:r>
              <a:rPr lang="en-US" sz="66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 </a:t>
            </a:r>
            <a:r>
              <a:rPr lang="en-US" sz="6600" b="1" dirty="0" err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ñi</a:t>
            </a:r>
            <a:r>
              <a:rPr lang="en-US" sz="66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 </a:t>
            </a:r>
            <a:r>
              <a:rPr lang="en-US" sz="6600" b="1" dirty="0" err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treân</a:t>
            </a:r>
            <a:r>
              <a:rPr lang="en-US" sz="66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 </a:t>
            </a:r>
            <a:r>
              <a:rPr lang="en-US" sz="6600" b="1" dirty="0" err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ñöôøng</a:t>
            </a:r>
            <a:r>
              <a:rPr lang="en-US" sz="66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 </a:t>
            </a:r>
            <a:r>
              <a:rPr lang="en-US" sz="6600" b="1" dirty="0" err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daøi</a:t>
            </a:r>
            <a:r>
              <a:rPr lang="en-US" sz="66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 </a:t>
            </a:r>
            <a:r>
              <a:rPr lang="en-US" sz="6600" b="1" dirty="0" err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töôi</a:t>
            </a:r>
            <a:r>
              <a:rPr lang="en-US" sz="66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 </a:t>
            </a:r>
            <a:r>
              <a:rPr lang="en-US" sz="6600" b="1" dirty="0" err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saùng</a:t>
            </a:r>
            <a:r>
              <a:rPr lang="en-US" sz="66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. </a:t>
            </a:r>
            <a:endParaRPr lang="en-US" sz="6600" b="1" dirty="0">
              <a:solidFill>
                <a:sysClr val="windowText" lastClr="000000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670300" y="5867400"/>
            <a:ext cx="5029200" cy="685800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b="1" smtClean="0">
                <a:solidFill>
                  <a:srgbClr val="00B05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JEÂSUS CÖÙU TOÂI</a:t>
            </a:r>
            <a:endParaRPr lang="en-US" sz="35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80346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6100" y="1371600"/>
            <a:ext cx="8153400" cy="4648200"/>
          </a:xfrm>
        </p:spPr>
        <p:txBody>
          <a:bodyPr>
            <a:noAutofit/>
          </a:bodyPr>
          <a:lstStyle/>
          <a:p>
            <a:r>
              <a:rPr lang="en-US" sz="66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Con </a:t>
            </a:r>
            <a:r>
              <a:rPr lang="en-US" sz="6600" b="1" dirty="0" err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ñöôøng</a:t>
            </a:r>
            <a:r>
              <a:rPr lang="en-US" sz="66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 </a:t>
            </a:r>
            <a:r>
              <a:rPr lang="en-US" sz="6600" b="1" dirty="0" err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xöa</a:t>
            </a:r>
            <a:r>
              <a:rPr lang="en-US" sz="66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 </a:t>
            </a:r>
            <a:r>
              <a:rPr lang="en-US" sz="6600" b="1" dirty="0" err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ñeán</a:t>
            </a:r>
            <a:r>
              <a:rPr lang="en-US" sz="66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 </a:t>
            </a:r>
            <a:r>
              <a:rPr lang="en-US" sz="6600" b="1" dirty="0" err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nôi</a:t>
            </a:r>
            <a:r>
              <a:rPr lang="en-US" sz="66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 </a:t>
            </a:r>
            <a:r>
              <a:rPr lang="en-US" sz="6600" b="1" dirty="0" err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muoân</a:t>
            </a:r>
            <a:r>
              <a:rPr lang="en-US" sz="66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 </a:t>
            </a:r>
            <a:r>
              <a:rPr lang="en-US" sz="6600" b="1" dirty="0" err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naêm</a:t>
            </a:r>
            <a:r>
              <a:rPr lang="en-US" sz="66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 </a:t>
            </a:r>
            <a:r>
              <a:rPr lang="en-US" sz="6600" b="1" dirty="0" err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vui</a:t>
            </a:r>
            <a:r>
              <a:rPr lang="en-US" sz="66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 </a:t>
            </a:r>
            <a:r>
              <a:rPr lang="en-US" sz="6600" b="1" dirty="0" err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bình</a:t>
            </a:r>
            <a:r>
              <a:rPr lang="en-US" sz="66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 an.</a:t>
            </a:r>
            <a:endParaRPr lang="en-US" sz="6600" b="1" dirty="0">
              <a:solidFill>
                <a:sysClr val="windowText" lastClr="000000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670300" y="5867400"/>
            <a:ext cx="5029200" cy="685800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b="1" smtClean="0">
                <a:solidFill>
                  <a:srgbClr val="00B05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JEÂSUS CÖÙU TOÂI</a:t>
            </a:r>
            <a:endParaRPr lang="en-US" sz="35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400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8500" y="762000"/>
            <a:ext cx="8001000" cy="4648200"/>
          </a:xfrm>
        </p:spPr>
        <p:txBody>
          <a:bodyPr>
            <a:noAutofit/>
          </a:bodyPr>
          <a:lstStyle/>
          <a:p>
            <a:r>
              <a:rPr lang="en-US" sz="4400" b="1" dirty="0" smtClean="0">
                <a:solidFill>
                  <a:sysClr val="windowText" lastClr="000000"/>
                </a:solidFill>
                <a:effectLst/>
                <a:latin typeface="VNI-Aptima" pitchFamily="2" charset="0"/>
                <a:ea typeface="Calibri"/>
                <a:cs typeface="Times New Roman"/>
              </a:rPr>
              <a:t>1.</a:t>
            </a:r>
            <a:r>
              <a:rPr lang="en-US" sz="6600" b="1" dirty="0" smtClean="0">
                <a:solidFill>
                  <a:sysClr val="windowText" lastClr="000000"/>
                </a:solidFill>
                <a:effectLst/>
                <a:latin typeface="VNI-Aptima" pitchFamily="2" charset="0"/>
                <a:ea typeface="Calibri"/>
                <a:cs typeface="Times New Roman"/>
              </a:rPr>
              <a:t> </a:t>
            </a:r>
            <a:r>
              <a:rPr lang="en-US" sz="6600" b="1" dirty="0" err="1" smtClean="0">
                <a:solidFill>
                  <a:sysClr val="windowText" lastClr="000000"/>
                </a:solidFill>
                <a:effectLst/>
                <a:latin typeface="VNI-Aptima" pitchFamily="2" charset="0"/>
                <a:ea typeface="Calibri"/>
                <a:cs typeface="Times New Roman"/>
              </a:rPr>
              <a:t>Toâi</a:t>
            </a:r>
            <a:r>
              <a:rPr lang="en-US" sz="6600" b="1" dirty="0" smtClean="0">
                <a:solidFill>
                  <a:sysClr val="windowText" lastClr="000000"/>
                </a:solidFill>
                <a:effectLst/>
                <a:latin typeface="VNI-Aptima" pitchFamily="2" charset="0"/>
                <a:ea typeface="Calibri"/>
                <a:cs typeface="Times New Roman"/>
              </a:rPr>
              <a:t> </a:t>
            </a:r>
            <a:r>
              <a:rPr lang="en-US" sz="6600" b="1" dirty="0" err="1" smtClean="0">
                <a:solidFill>
                  <a:sysClr val="windowText" lastClr="000000"/>
                </a:solidFill>
                <a:effectLst/>
                <a:latin typeface="VNI-Aptima" pitchFamily="2" charset="0"/>
                <a:ea typeface="Calibri"/>
                <a:cs typeface="Times New Roman"/>
              </a:rPr>
              <a:t>lang</a:t>
            </a:r>
            <a:r>
              <a:rPr lang="en-US" sz="6600" b="1" dirty="0" smtClean="0">
                <a:solidFill>
                  <a:sysClr val="windowText" lastClr="000000"/>
                </a:solidFill>
                <a:effectLst/>
                <a:latin typeface="VNI-Aptima" pitchFamily="2" charset="0"/>
                <a:ea typeface="Calibri"/>
                <a:cs typeface="Times New Roman"/>
              </a:rPr>
              <a:t> </a:t>
            </a:r>
            <a:r>
              <a:rPr lang="en-US" sz="6600" b="1" dirty="0" err="1" smtClean="0">
                <a:solidFill>
                  <a:sysClr val="windowText" lastClr="000000"/>
                </a:solidFill>
                <a:effectLst/>
                <a:latin typeface="VNI-Aptima" pitchFamily="2" charset="0"/>
                <a:ea typeface="Calibri"/>
                <a:cs typeface="Times New Roman"/>
              </a:rPr>
              <a:t>thang</a:t>
            </a:r>
            <a:r>
              <a:rPr lang="en-US" sz="6600" b="1" dirty="0" smtClean="0">
                <a:solidFill>
                  <a:sysClr val="windowText" lastClr="000000"/>
                </a:solidFill>
                <a:effectLst/>
                <a:latin typeface="VNI-Aptima" pitchFamily="2" charset="0"/>
                <a:ea typeface="Calibri"/>
                <a:cs typeface="Times New Roman"/>
              </a:rPr>
              <a:t> </a:t>
            </a:r>
            <a:r>
              <a:rPr lang="en-US" sz="6600" b="1" dirty="0" err="1" smtClean="0">
                <a:solidFill>
                  <a:sysClr val="windowText" lastClr="000000"/>
                </a:solidFill>
                <a:effectLst/>
                <a:latin typeface="VNI-Aptima" pitchFamily="2" charset="0"/>
                <a:ea typeface="Calibri"/>
                <a:cs typeface="Times New Roman"/>
              </a:rPr>
              <a:t>ngaån</a:t>
            </a:r>
            <a:r>
              <a:rPr lang="en-US" sz="6600" b="1" dirty="0" smtClean="0">
                <a:solidFill>
                  <a:sysClr val="windowText" lastClr="000000"/>
                </a:solidFill>
                <a:effectLst/>
                <a:latin typeface="VNI-Aptima" pitchFamily="2" charset="0"/>
                <a:ea typeface="Calibri"/>
                <a:cs typeface="Times New Roman"/>
              </a:rPr>
              <a:t> </a:t>
            </a:r>
            <a:r>
              <a:rPr lang="en-US" sz="6600" b="1" dirty="0" err="1" smtClean="0">
                <a:solidFill>
                  <a:sysClr val="windowText" lastClr="000000"/>
                </a:solidFill>
                <a:effectLst/>
                <a:latin typeface="VNI-Aptima" pitchFamily="2" charset="0"/>
                <a:ea typeface="Calibri"/>
                <a:cs typeface="Times New Roman"/>
              </a:rPr>
              <a:t>ngô</a:t>
            </a:r>
            <a:r>
              <a:rPr lang="en-US" sz="6600" b="1" dirty="0" smtClean="0">
                <a:solidFill>
                  <a:sysClr val="windowText" lastClr="000000"/>
                </a:solidFill>
                <a:effectLst/>
                <a:latin typeface="VNI-Aptima" pitchFamily="2" charset="0"/>
                <a:ea typeface="Calibri"/>
                <a:cs typeface="Times New Roman"/>
              </a:rPr>
              <a:t> </a:t>
            </a:r>
            <a:r>
              <a:rPr lang="en-US" sz="6600" b="1" err="1" smtClean="0">
                <a:solidFill>
                  <a:sysClr val="windowText" lastClr="000000"/>
                </a:solidFill>
                <a:effectLst/>
                <a:latin typeface="VNI-Aptima" pitchFamily="2" charset="0"/>
                <a:ea typeface="Calibri"/>
                <a:cs typeface="Times New Roman"/>
              </a:rPr>
              <a:t>böôùc</a:t>
            </a:r>
            <a:r>
              <a:rPr lang="en-US" sz="6600" b="1" smtClean="0">
                <a:solidFill>
                  <a:sysClr val="windowText" lastClr="000000"/>
                </a:solidFill>
                <a:effectLst/>
                <a:latin typeface="VNI-Aptima" pitchFamily="2" charset="0"/>
                <a:ea typeface="Calibri"/>
                <a:cs typeface="Times New Roman"/>
              </a:rPr>
              <a:t> </a:t>
            </a:r>
            <a:r>
              <a:rPr lang="en-US" sz="6600" b="1" smtClean="0">
                <a:solidFill>
                  <a:sysClr val="windowText" lastClr="000000"/>
                </a:solidFill>
                <a:effectLst/>
                <a:latin typeface="VNI-Aptima" pitchFamily="2" charset="0"/>
                <a:ea typeface="Calibri"/>
                <a:cs typeface="Times New Roman"/>
              </a:rPr>
              <a:t/>
            </a:r>
            <a:br>
              <a:rPr lang="en-US" sz="6600" b="1" smtClean="0">
                <a:solidFill>
                  <a:sysClr val="windowText" lastClr="000000"/>
                </a:solidFill>
                <a:effectLst/>
                <a:latin typeface="VNI-Aptima" pitchFamily="2" charset="0"/>
                <a:ea typeface="Calibri"/>
                <a:cs typeface="Times New Roman"/>
              </a:rPr>
            </a:br>
            <a:r>
              <a:rPr lang="en-US" sz="6600" b="1" smtClean="0">
                <a:solidFill>
                  <a:sysClr val="windowText" lastClr="000000"/>
                </a:solidFill>
                <a:effectLst/>
                <a:latin typeface="VNI-Aptima" pitchFamily="2" charset="0"/>
                <a:ea typeface="Calibri"/>
                <a:cs typeface="Times New Roman"/>
              </a:rPr>
              <a:t>chaân treân </a:t>
            </a:r>
            <a:r>
              <a:rPr lang="en-US" sz="6600" b="1" err="1" smtClean="0">
                <a:solidFill>
                  <a:sysClr val="windowText" lastClr="000000"/>
                </a:solidFill>
                <a:effectLst/>
                <a:latin typeface="VNI-Aptima" pitchFamily="2" charset="0"/>
                <a:ea typeface="Calibri"/>
                <a:cs typeface="Times New Roman"/>
              </a:rPr>
              <a:t>ñöôøng</a:t>
            </a:r>
            <a:r>
              <a:rPr lang="en-US" sz="6600" b="1" smtClean="0">
                <a:solidFill>
                  <a:sysClr val="windowText" lastClr="000000"/>
                </a:solidFill>
                <a:effectLst/>
                <a:latin typeface="VNI-Aptima" pitchFamily="2" charset="0"/>
                <a:ea typeface="Calibri"/>
                <a:cs typeface="Times New Roman"/>
              </a:rPr>
              <a:t> </a:t>
            </a:r>
            <a:r>
              <a:rPr lang="en-US" sz="6600" b="1" smtClean="0">
                <a:solidFill>
                  <a:sysClr val="windowText" lastClr="000000"/>
                </a:solidFill>
                <a:effectLst/>
                <a:latin typeface="VNI-Aptima" pitchFamily="2" charset="0"/>
                <a:ea typeface="Calibri"/>
                <a:cs typeface="Times New Roman"/>
              </a:rPr>
              <a:t/>
            </a:r>
            <a:br>
              <a:rPr lang="en-US" sz="6600" b="1" smtClean="0">
                <a:solidFill>
                  <a:sysClr val="windowText" lastClr="000000"/>
                </a:solidFill>
                <a:effectLst/>
                <a:latin typeface="VNI-Aptima" pitchFamily="2" charset="0"/>
                <a:ea typeface="Calibri"/>
                <a:cs typeface="Times New Roman"/>
              </a:rPr>
            </a:br>
            <a:r>
              <a:rPr lang="en-US" sz="6600" b="1" smtClean="0">
                <a:solidFill>
                  <a:sysClr val="windowText" lastClr="000000"/>
                </a:solidFill>
                <a:effectLst/>
                <a:latin typeface="VNI-Aptima" pitchFamily="2" charset="0"/>
                <a:ea typeface="Calibri"/>
                <a:cs typeface="Times New Roman"/>
              </a:rPr>
              <a:t>ñôøi taêm </a:t>
            </a:r>
            <a:r>
              <a:rPr lang="en-US" sz="6600" b="1" dirty="0" err="1" smtClean="0">
                <a:solidFill>
                  <a:sysClr val="windowText" lastClr="000000"/>
                </a:solidFill>
                <a:effectLst/>
                <a:latin typeface="VNI-Aptima" pitchFamily="2" charset="0"/>
                <a:ea typeface="Calibri"/>
                <a:cs typeface="Times New Roman"/>
              </a:rPr>
              <a:t>toái</a:t>
            </a:r>
            <a:r>
              <a:rPr lang="en-US" sz="6600" b="1" dirty="0" smtClean="0">
                <a:solidFill>
                  <a:sysClr val="windowText" lastClr="000000"/>
                </a:solidFill>
                <a:effectLst/>
                <a:latin typeface="VNI-Aptima" pitchFamily="2" charset="0"/>
                <a:ea typeface="Calibri"/>
                <a:cs typeface="Times New Roman"/>
              </a:rPr>
              <a:t>. </a:t>
            </a:r>
            <a:endParaRPr lang="en-US" sz="6600" b="1" dirty="0">
              <a:solidFill>
                <a:sysClr val="windowText" lastClr="000000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670300" y="5867400"/>
            <a:ext cx="5029200" cy="685800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b="1" smtClean="0">
                <a:solidFill>
                  <a:srgbClr val="00B05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JEÂSUS CÖÙU TOÂI</a:t>
            </a:r>
            <a:endParaRPr lang="en-US" sz="35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19368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6100" y="1219200"/>
            <a:ext cx="8153400" cy="4648200"/>
          </a:xfrm>
        </p:spPr>
        <p:txBody>
          <a:bodyPr>
            <a:noAutofit/>
          </a:bodyPr>
          <a:lstStyle/>
          <a:p>
            <a:r>
              <a:rPr lang="en-US" sz="66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 </a:t>
            </a:r>
            <a:r>
              <a:rPr lang="en-US" sz="6600" b="1" dirty="0" err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Toâi</a:t>
            </a:r>
            <a:r>
              <a:rPr lang="en-US" sz="66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 </a:t>
            </a:r>
            <a:r>
              <a:rPr lang="en-US" sz="6600" b="1" dirty="0" err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ra</a:t>
            </a:r>
            <a:r>
              <a:rPr lang="en-US" sz="66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 </a:t>
            </a:r>
            <a:r>
              <a:rPr lang="en-US" sz="6600" b="1" dirty="0" err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vaøo</a:t>
            </a:r>
            <a:r>
              <a:rPr lang="en-US" sz="66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 </a:t>
            </a:r>
            <a:r>
              <a:rPr lang="en-US" sz="6600" b="1" dirty="0" err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trong</a:t>
            </a:r>
            <a:r>
              <a:rPr lang="en-US" sz="66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 </a:t>
            </a:r>
            <a:r>
              <a:rPr lang="en-US" sz="6600" b="1" dirty="0" err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loái</a:t>
            </a:r>
            <a:r>
              <a:rPr lang="en-US" sz="66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, </a:t>
            </a:r>
            <a:r>
              <a:rPr lang="en-US" sz="6600" b="1" dirty="0" err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gaëp</a:t>
            </a:r>
            <a:r>
              <a:rPr lang="en-US" sz="66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 </a:t>
            </a:r>
            <a:r>
              <a:rPr lang="en-US" sz="6600" b="1" dirty="0" err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ñoàng</a:t>
            </a:r>
            <a:r>
              <a:rPr lang="en-US" sz="66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 </a:t>
            </a:r>
            <a:r>
              <a:rPr lang="en-US" sz="6600" b="1" dirty="0" err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coû</a:t>
            </a:r>
            <a:r>
              <a:rPr lang="en-US" sz="66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 </a:t>
            </a:r>
            <a:r>
              <a:rPr lang="en-US" sz="6600" b="1" dirty="0" err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xanh</a:t>
            </a:r>
            <a:r>
              <a:rPr lang="en-US" sz="66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 </a:t>
            </a:r>
            <a:r>
              <a:rPr lang="en-US" sz="6600" b="1" dirty="0" err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ngoït</a:t>
            </a:r>
            <a:r>
              <a:rPr lang="en-US" sz="66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 </a:t>
            </a:r>
            <a:r>
              <a:rPr lang="en-US" sz="6600" b="1" dirty="0" err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ngaøo</a:t>
            </a:r>
            <a:r>
              <a:rPr lang="en-US" sz="6600" b="1" dirty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.</a:t>
            </a:r>
            <a:r>
              <a:rPr lang="en-US" sz="66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 </a:t>
            </a:r>
            <a:endParaRPr lang="en-US" sz="6600" b="1" dirty="0">
              <a:solidFill>
                <a:sysClr val="windowText" lastClr="000000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670300" y="5867400"/>
            <a:ext cx="5029200" cy="685800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b="1" smtClean="0">
                <a:solidFill>
                  <a:srgbClr val="00B05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JEÂSUS CÖÙU TOÂI</a:t>
            </a:r>
            <a:endParaRPr lang="en-US" sz="35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742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143000"/>
            <a:ext cx="8153400" cy="4648200"/>
          </a:xfrm>
        </p:spPr>
        <p:txBody>
          <a:bodyPr>
            <a:noAutofit/>
          </a:bodyPr>
          <a:lstStyle/>
          <a:p>
            <a:r>
              <a:rPr lang="en-US" sz="6600" b="1" dirty="0" err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Doøng</a:t>
            </a:r>
            <a:r>
              <a:rPr lang="en-US" sz="66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 </a:t>
            </a:r>
            <a:r>
              <a:rPr lang="en-US" sz="6600" b="1" dirty="0" err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suoái</a:t>
            </a:r>
            <a:r>
              <a:rPr lang="en-US" sz="66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 </a:t>
            </a:r>
            <a:r>
              <a:rPr lang="en-US" sz="6600" b="1" dirty="0" err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thieâng</a:t>
            </a:r>
            <a:r>
              <a:rPr lang="en-US" sz="66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 </a:t>
            </a:r>
            <a:r>
              <a:rPr lang="en-US" sz="6600" b="1" dirty="0" err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tuoân</a:t>
            </a:r>
            <a:r>
              <a:rPr lang="en-US" sz="66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 </a:t>
            </a:r>
            <a:r>
              <a:rPr lang="en-US" sz="6600" b="1" dirty="0" err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traøo</a:t>
            </a:r>
            <a:r>
              <a:rPr lang="en-US" sz="66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 </a:t>
            </a:r>
            <a:r>
              <a:rPr lang="en-US" sz="6600" b="1" dirty="0" err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cho</a:t>
            </a:r>
            <a:r>
              <a:rPr lang="en-US" sz="66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 </a:t>
            </a:r>
            <a:r>
              <a:rPr lang="en-US" sz="6600" b="1" err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loøng</a:t>
            </a:r>
            <a:r>
              <a:rPr lang="en-US" sz="6600" b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 </a:t>
            </a:r>
            <a:r>
              <a:rPr lang="en-US" sz="6600" b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/>
            </a:r>
            <a:br>
              <a:rPr lang="en-US" sz="6600" b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</a:br>
            <a:r>
              <a:rPr lang="en-US" sz="6600" b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toâi </a:t>
            </a:r>
            <a:r>
              <a:rPr lang="en-US" sz="6600" b="1" dirty="0" err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khaùt</a:t>
            </a:r>
            <a:r>
              <a:rPr lang="en-US" sz="66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 </a:t>
            </a:r>
            <a:r>
              <a:rPr lang="en-US" sz="6600" b="1" dirty="0" err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khao</a:t>
            </a:r>
            <a:r>
              <a:rPr lang="en-US" sz="66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.</a:t>
            </a:r>
            <a:endParaRPr lang="en-US" sz="6600" b="1" dirty="0">
              <a:solidFill>
                <a:sysClr val="windowText" lastClr="000000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670300" y="5867400"/>
            <a:ext cx="5029200" cy="685800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b="1" smtClean="0">
                <a:solidFill>
                  <a:srgbClr val="00B05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JEÂSUS CÖÙU TOÂI</a:t>
            </a:r>
            <a:endParaRPr lang="en-US" sz="35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62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6100" y="1219200"/>
            <a:ext cx="8153400" cy="4648200"/>
          </a:xfrm>
        </p:spPr>
        <p:txBody>
          <a:bodyPr>
            <a:noAutofit/>
          </a:bodyPr>
          <a:lstStyle/>
          <a:p>
            <a:r>
              <a:rPr lang="en-US" sz="4000" b="1" u="sng" dirty="0" err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ÑK</a:t>
            </a:r>
            <a:r>
              <a:rPr lang="en-US" sz="4000" b="1" u="sng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:</a:t>
            </a:r>
            <a:r>
              <a:rPr lang="en-US" sz="66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 </a:t>
            </a:r>
            <a:r>
              <a:rPr lang="en-US" sz="6600" b="1" dirty="0" err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Jeâsus</a:t>
            </a:r>
            <a:r>
              <a:rPr lang="en-US" sz="66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 </a:t>
            </a:r>
            <a:r>
              <a:rPr lang="en-US" sz="6600" b="1" err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lìa</a:t>
            </a:r>
            <a:r>
              <a:rPr lang="en-US" sz="6600" b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 </a:t>
            </a:r>
            <a:br>
              <a:rPr lang="en-US" sz="6600" b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</a:br>
            <a:r>
              <a:rPr lang="en-US" sz="6600" b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ngoâi baùu </a:t>
            </a:r>
            <a:r>
              <a:rPr lang="en-US" sz="6600" b="1" dirty="0" err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vui</a:t>
            </a:r>
            <a:r>
              <a:rPr lang="en-US" sz="66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 </a:t>
            </a:r>
            <a:r>
              <a:rPr lang="en-US" sz="6600" b="1" err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xuoáng</a:t>
            </a:r>
            <a:r>
              <a:rPr lang="en-US" sz="6600" b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 </a:t>
            </a:r>
            <a:br>
              <a:rPr lang="en-US" sz="6600" b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</a:br>
            <a:r>
              <a:rPr lang="en-US" sz="6600" b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döông </a:t>
            </a:r>
            <a:r>
              <a:rPr lang="en-US" sz="6600" b="1" dirty="0" err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gian</a:t>
            </a:r>
            <a:r>
              <a:rPr lang="en-US" sz="66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 </a:t>
            </a:r>
            <a:r>
              <a:rPr lang="en-US" sz="6600" b="1" dirty="0" err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tìm</a:t>
            </a:r>
            <a:r>
              <a:rPr lang="en-US" sz="66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 </a:t>
            </a:r>
            <a:r>
              <a:rPr lang="en-US" sz="6600" b="1" dirty="0" err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toâi</a:t>
            </a:r>
            <a:r>
              <a:rPr lang="en-US" sz="66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.</a:t>
            </a:r>
            <a:endParaRPr lang="en-US" sz="6600" b="1" dirty="0">
              <a:solidFill>
                <a:sysClr val="windowText" lastClr="000000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670300" y="5867400"/>
            <a:ext cx="5029200" cy="685800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b="1" smtClean="0">
                <a:solidFill>
                  <a:srgbClr val="00B05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JEÂSUS CÖÙU TOÂI</a:t>
            </a:r>
            <a:endParaRPr lang="en-US" sz="35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96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8800" y="1219200"/>
            <a:ext cx="8153400" cy="4648200"/>
          </a:xfrm>
        </p:spPr>
        <p:txBody>
          <a:bodyPr>
            <a:noAutofit/>
          </a:bodyPr>
          <a:lstStyle/>
          <a:p>
            <a:r>
              <a:rPr lang="en-US" sz="6600" b="1" dirty="0" err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Ñem</a:t>
            </a:r>
            <a:r>
              <a:rPr lang="en-US" sz="66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 </a:t>
            </a:r>
            <a:r>
              <a:rPr lang="en-US" sz="6600" b="1" dirty="0" err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toâi</a:t>
            </a:r>
            <a:r>
              <a:rPr lang="en-US" sz="66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 </a:t>
            </a:r>
            <a:r>
              <a:rPr lang="en-US" sz="6600" b="1" dirty="0" err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töø</a:t>
            </a:r>
            <a:r>
              <a:rPr lang="en-US" sz="66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 </a:t>
            </a:r>
            <a:r>
              <a:rPr lang="en-US" sz="6600" b="1" dirty="0" err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taêm</a:t>
            </a:r>
            <a:r>
              <a:rPr lang="en-US" sz="66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 </a:t>
            </a:r>
            <a:r>
              <a:rPr lang="en-US" sz="6600" b="1" dirty="0" err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toái</a:t>
            </a:r>
            <a:r>
              <a:rPr lang="en-US" sz="66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 </a:t>
            </a:r>
            <a:r>
              <a:rPr lang="en-US" sz="6600" b="1" dirty="0" err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ñeán</a:t>
            </a:r>
            <a:r>
              <a:rPr lang="en-US" sz="66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 </a:t>
            </a:r>
            <a:r>
              <a:rPr lang="en-US" sz="6600" b="1" dirty="0" err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choán</a:t>
            </a:r>
            <a:r>
              <a:rPr lang="en-US" sz="66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 </a:t>
            </a:r>
            <a:r>
              <a:rPr lang="en-US" sz="6600" b="1" dirty="0" err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hieån</a:t>
            </a:r>
            <a:r>
              <a:rPr lang="en-US" sz="66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 </a:t>
            </a:r>
            <a:r>
              <a:rPr lang="en-US" sz="6600" b="1" dirty="0" err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vinh</a:t>
            </a:r>
            <a:r>
              <a:rPr lang="en-US" sz="66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 </a:t>
            </a:r>
            <a:r>
              <a:rPr lang="en-US" sz="6600" b="1" dirty="0" err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raïng</a:t>
            </a:r>
            <a:r>
              <a:rPr lang="en-US" sz="66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 </a:t>
            </a:r>
            <a:r>
              <a:rPr lang="en-US" sz="6600" b="1" dirty="0" err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ngôøi</a:t>
            </a:r>
            <a:r>
              <a:rPr lang="en-US" sz="66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.</a:t>
            </a:r>
            <a:endParaRPr lang="en-US" sz="6600" b="1" dirty="0">
              <a:solidFill>
                <a:sysClr val="windowText" lastClr="000000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670300" y="5867400"/>
            <a:ext cx="5029200" cy="685800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b="1" smtClean="0">
                <a:solidFill>
                  <a:srgbClr val="00B05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JEÂSUS CÖÙU TOÂI</a:t>
            </a:r>
            <a:endParaRPr lang="en-US" sz="35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117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219200"/>
            <a:ext cx="8153400" cy="4648200"/>
          </a:xfrm>
        </p:spPr>
        <p:txBody>
          <a:bodyPr>
            <a:noAutofit/>
          </a:bodyPr>
          <a:lstStyle/>
          <a:p>
            <a:r>
              <a:rPr lang="en-US" sz="66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Ban </a:t>
            </a:r>
            <a:r>
              <a:rPr lang="en-US" sz="6600" b="1" dirty="0" err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cho</a:t>
            </a:r>
            <a:r>
              <a:rPr lang="en-US" sz="66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 </a:t>
            </a:r>
            <a:r>
              <a:rPr lang="en-US" sz="6600" b="1" dirty="0" err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nieàm</a:t>
            </a:r>
            <a:r>
              <a:rPr lang="en-US" sz="66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 </a:t>
            </a:r>
            <a:r>
              <a:rPr lang="en-US" sz="6600" b="1" dirty="0" err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vui</a:t>
            </a:r>
            <a:r>
              <a:rPr lang="en-US" sz="66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 </a:t>
            </a:r>
            <a:r>
              <a:rPr lang="en-US" sz="6600" b="1" dirty="0" err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môùi</a:t>
            </a:r>
            <a:r>
              <a:rPr lang="en-US" sz="66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 </a:t>
            </a:r>
            <a:r>
              <a:rPr lang="en-US" sz="6600" b="1" dirty="0" err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töøng</a:t>
            </a:r>
            <a:r>
              <a:rPr lang="en-US" sz="66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 </a:t>
            </a:r>
            <a:r>
              <a:rPr lang="en-US" sz="6600" b="1" dirty="0" err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ngaøy</a:t>
            </a:r>
            <a:r>
              <a:rPr lang="en-US" sz="66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 </a:t>
            </a:r>
            <a:r>
              <a:rPr lang="en-US" sz="6600" b="1" dirty="0" err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thaùng</a:t>
            </a:r>
            <a:r>
              <a:rPr lang="en-US" sz="66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 </a:t>
            </a:r>
            <a:r>
              <a:rPr lang="en-US" sz="6600" b="1" dirty="0" err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trong</a:t>
            </a:r>
            <a:r>
              <a:rPr lang="en-US" sz="66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 </a:t>
            </a:r>
            <a:r>
              <a:rPr lang="en-US" sz="6600" b="1" dirty="0" err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cuoäc</a:t>
            </a:r>
            <a:r>
              <a:rPr lang="en-US" sz="66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 </a:t>
            </a:r>
            <a:r>
              <a:rPr lang="en-US" sz="6600" b="1" dirty="0" err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ñôøi</a:t>
            </a:r>
            <a:r>
              <a:rPr lang="en-US" sz="66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.</a:t>
            </a:r>
            <a:endParaRPr lang="en-US" sz="6600" b="1" dirty="0">
              <a:solidFill>
                <a:sysClr val="windowText" lastClr="000000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670300" y="5867400"/>
            <a:ext cx="5029200" cy="685800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b="1" smtClean="0">
                <a:solidFill>
                  <a:srgbClr val="00B05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JEÂSUS CÖÙU TOÂI</a:t>
            </a:r>
            <a:endParaRPr lang="en-US" sz="35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69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6100" y="1143000"/>
            <a:ext cx="8153400" cy="4648200"/>
          </a:xfrm>
        </p:spPr>
        <p:txBody>
          <a:bodyPr>
            <a:noAutofit/>
          </a:bodyPr>
          <a:lstStyle/>
          <a:p>
            <a:r>
              <a:rPr lang="en-US" sz="66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 </a:t>
            </a:r>
            <a:r>
              <a:rPr lang="en-US" sz="6600" b="1" dirty="0" err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Ñöôïc</a:t>
            </a:r>
            <a:r>
              <a:rPr lang="en-US" sz="66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 </a:t>
            </a:r>
            <a:r>
              <a:rPr lang="en-US" sz="6600" b="1" dirty="0" err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nghæ</a:t>
            </a:r>
            <a:r>
              <a:rPr lang="en-US" sz="66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 </a:t>
            </a:r>
            <a:r>
              <a:rPr lang="en-US" sz="6600" b="1" dirty="0" err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yeân</a:t>
            </a:r>
            <a:r>
              <a:rPr lang="en-US" sz="66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 </a:t>
            </a:r>
            <a:br>
              <a:rPr lang="en-US" sz="66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</a:br>
            <a:r>
              <a:rPr lang="en-US" sz="6600" b="1" dirty="0" err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tuyeät</a:t>
            </a:r>
            <a:r>
              <a:rPr lang="en-US" sz="66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 </a:t>
            </a:r>
            <a:r>
              <a:rPr lang="en-US" sz="6600" b="1" dirty="0" err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vôøi</a:t>
            </a:r>
            <a:r>
              <a:rPr lang="en-US" sz="66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 </a:t>
            </a:r>
            <a:r>
              <a:rPr lang="en-US" sz="6600" b="1" dirty="0" err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trong</a:t>
            </a:r>
            <a:r>
              <a:rPr lang="en-US" sz="66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 </a:t>
            </a:r>
            <a:br>
              <a:rPr lang="en-US" sz="66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</a:br>
            <a:r>
              <a:rPr lang="en-US" sz="6600" b="1" dirty="0" err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tình</a:t>
            </a:r>
            <a:r>
              <a:rPr lang="en-US" sz="66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 </a:t>
            </a:r>
            <a:r>
              <a:rPr lang="en-US" sz="6600" b="1" dirty="0" err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yeâu</a:t>
            </a:r>
            <a:r>
              <a:rPr lang="en-US" sz="66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 </a:t>
            </a:r>
            <a:r>
              <a:rPr lang="en-US" sz="6600" b="1" dirty="0" err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Chuùa</a:t>
            </a:r>
            <a:r>
              <a:rPr lang="en-US" sz="66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 </a:t>
            </a:r>
            <a:r>
              <a:rPr lang="en-US" sz="6600" b="1" dirty="0" err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toâi</a:t>
            </a:r>
            <a:r>
              <a:rPr lang="en-US" sz="66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.</a:t>
            </a:r>
            <a:endParaRPr lang="en-US" sz="6600" b="1" dirty="0">
              <a:solidFill>
                <a:sysClr val="windowText" lastClr="000000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670300" y="5867400"/>
            <a:ext cx="5029200" cy="685800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b="1" smtClean="0">
                <a:solidFill>
                  <a:srgbClr val="00B05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JEÂSUS CÖÙU TOÂI</a:t>
            </a:r>
            <a:endParaRPr lang="en-US" sz="35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839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219200"/>
            <a:ext cx="8153400" cy="4648200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4.</a:t>
            </a:r>
            <a:r>
              <a:rPr lang="en-US" sz="66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	</a:t>
            </a:r>
            <a:r>
              <a:rPr lang="en-US" sz="6600" b="1" dirty="0" err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Hoâm</a:t>
            </a:r>
            <a:r>
              <a:rPr lang="en-US" sz="66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 nay </a:t>
            </a:r>
            <a:r>
              <a:rPr lang="en-US" sz="6600" b="1" dirty="0" err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ñaây</a:t>
            </a:r>
            <a:r>
              <a:rPr lang="en-US" sz="66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 </a:t>
            </a:r>
            <a:br>
              <a:rPr lang="en-US" sz="66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</a:br>
            <a:r>
              <a:rPr lang="en-US" sz="6600" b="1" dirty="0" err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baïn</a:t>
            </a:r>
            <a:r>
              <a:rPr lang="en-US" sz="66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 </a:t>
            </a:r>
            <a:r>
              <a:rPr lang="en-US" sz="6600" b="1" dirty="0" err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ôi</a:t>
            </a:r>
            <a:r>
              <a:rPr lang="en-US" sz="66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 </a:t>
            </a:r>
            <a:r>
              <a:rPr lang="en-US" sz="6600" b="1" dirty="0" err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coù</a:t>
            </a:r>
            <a:r>
              <a:rPr lang="en-US" sz="66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 </a:t>
            </a:r>
            <a:r>
              <a:rPr lang="en-US" sz="6600" b="1" dirty="0" err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nghe</a:t>
            </a:r>
            <a:r>
              <a:rPr lang="en-US" sz="66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 </a:t>
            </a:r>
            <a:r>
              <a:rPr lang="en-US" sz="6600" b="1" dirty="0" err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chaêng</a:t>
            </a:r>
            <a:r>
              <a:rPr lang="en-US" sz="66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 </a:t>
            </a:r>
            <a:r>
              <a:rPr lang="en-US" sz="6600" b="1" dirty="0" err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lôøi</a:t>
            </a:r>
            <a:r>
              <a:rPr lang="en-US" sz="66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 </a:t>
            </a:r>
            <a:r>
              <a:rPr lang="en-US" sz="6600" b="1" dirty="0" err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môøi</a:t>
            </a:r>
            <a:r>
              <a:rPr lang="en-US" sz="66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 </a:t>
            </a:r>
            <a:r>
              <a:rPr lang="en-US" sz="6600" b="1" dirty="0" err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eâm</a:t>
            </a:r>
            <a:r>
              <a:rPr lang="en-US" sz="66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 </a:t>
            </a:r>
            <a:r>
              <a:rPr lang="en-US" sz="6600" b="1" dirty="0" err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aùi</a:t>
            </a:r>
            <a:r>
              <a:rPr lang="en-US" sz="66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. </a:t>
            </a:r>
            <a:endParaRPr lang="en-US" sz="6600" b="1" dirty="0">
              <a:solidFill>
                <a:sysClr val="windowText" lastClr="000000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670300" y="5867400"/>
            <a:ext cx="5029200" cy="685800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b="1" smtClean="0">
                <a:solidFill>
                  <a:srgbClr val="00B05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JEÂSUS CÖÙU TOÂI</a:t>
            </a:r>
            <a:endParaRPr lang="en-US" sz="35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13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295400"/>
            <a:ext cx="8153400" cy="4648200"/>
          </a:xfrm>
        </p:spPr>
        <p:txBody>
          <a:bodyPr>
            <a:noAutofit/>
          </a:bodyPr>
          <a:lstStyle/>
          <a:p>
            <a:r>
              <a:rPr lang="en-US" sz="6600" b="1" dirty="0" err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Jeâsus</a:t>
            </a:r>
            <a:r>
              <a:rPr lang="en-US" sz="66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 </a:t>
            </a:r>
            <a:r>
              <a:rPr lang="en-US" sz="6600" b="1" dirty="0" err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tha</a:t>
            </a:r>
            <a:r>
              <a:rPr lang="en-US" sz="66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 </a:t>
            </a:r>
            <a:r>
              <a:rPr lang="en-US" sz="6600" b="1" dirty="0" err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thieát</a:t>
            </a:r>
            <a:r>
              <a:rPr lang="en-US" sz="66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 </a:t>
            </a:r>
            <a:br>
              <a:rPr lang="en-US" sz="66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</a:br>
            <a:r>
              <a:rPr lang="en-US" sz="6600" b="1" dirty="0" err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yeâu</a:t>
            </a:r>
            <a:r>
              <a:rPr lang="en-US" sz="66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 </a:t>
            </a:r>
            <a:r>
              <a:rPr lang="en-US" sz="6600" b="1" dirty="0" err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thöông</a:t>
            </a:r>
            <a:r>
              <a:rPr lang="en-US" sz="66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 </a:t>
            </a:r>
            <a:r>
              <a:rPr lang="en-US" sz="6600" b="1" dirty="0" err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ñang</a:t>
            </a:r>
            <a:r>
              <a:rPr lang="en-US" sz="66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 </a:t>
            </a:r>
            <a:r>
              <a:rPr lang="en-US" sz="6600" b="1" dirty="0" err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mong</a:t>
            </a:r>
            <a:r>
              <a:rPr lang="en-US" sz="66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 </a:t>
            </a:r>
            <a:r>
              <a:rPr lang="en-US" sz="6600" b="1" dirty="0" err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chôø</a:t>
            </a:r>
            <a:r>
              <a:rPr lang="en-US" sz="66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 </a:t>
            </a:r>
            <a:r>
              <a:rPr lang="en-US" sz="6600" b="1" dirty="0" err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ai</a:t>
            </a:r>
            <a:r>
              <a:rPr lang="en-US" sz="66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.</a:t>
            </a:r>
            <a:endParaRPr lang="en-US" sz="6600" b="1" dirty="0">
              <a:solidFill>
                <a:sysClr val="windowText" lastClr="000000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670300" y="5867400"/>
            <a:ext cx="5029200" cy="685800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b="1" smtClean="0">
                <a:solidFill>
                  <a:srgbClr val="00B05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JEÂSUS CÖÙU TOÂI</a:t>
            </a:r>
            <a:endParaRPr lang="en-US" sz="35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933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6100" y="1219200"/>
            <a:ext cx="8153400" cy="4648200"/>
          </a:xfrm>
        </p:spPr>
        <p:txBody>
          <a:bodyPr>
            <a:noAutofit/>
          </a:bodyPr>
          <a:lstStyle/>
          <a:p>
            <a:r>
              <a:rPr lang="en-US" sz="66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Mau quay </a:t>
            </a:r>
            <a:r>
              <a:rPr lang="en-US" sz="6600" b="1" err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veà</a:t>
            </a:r>
            <a:r>
              <a:rPr lang="en-US" sz="6600" b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 </a:t>
            </a:r>
            <a:r>
              <a:rPr lang="en-US" sz="6600" b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cuøng </a:t>
            </a:r>
            <a:r>
              <a:rPr lang="en-US" sz="6600" b="1" dirty="0" err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Chuùa</a:t>
            </a:r>
            <a:r>
              <a:rPr lang="en-US" sz="66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, </a:t>
            </a:r>
            <a:r>
              <a:rPr lang="en-US" sz="6600" b="1" dirty="0" err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môøi</a:t>
            </a:r>
            <a:r>
              <a:rPr lang="en-US" sz="66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 </a:t>
            </a:r>
            <a:r>
              <a:rPr lang="en-US" sz="6600" b="1" err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Ngaøi</a:t>
            </a:r>
            <a:r>
              <a:rPr lang="en-US" sz="6600" b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 </a:t>
            </a:r>
            <a:r>
              <a:rPr lang="en-US" sz="6600" b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ñeán </a:t>
            </a:r>
            <a:r>
              <a:rPr lang="en-US" sz="6600" b="1" dirty="0" err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trong</a:t>
            </a:r>
            <a:r>
              <a:rPr lang="en-US" sz="66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 </a:t>
            </a:r>
            <a:r>
              <a:rPr lang="en-US" sz="6600" b="1" dirty="0" err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loøng</a:t>
            </a:r>
            <a:r>
              <a:rPr lang="en-US" sz="66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 </a:t>
            </a:r>
            <a:r>
              <a:rPr lang="en-US" sz="6600" b="1" dirty="0" err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mình</a:t>
            </a:r>
            <a:r>
              <a:rPr lang="en-US" sz="66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. </a:t>
            </a:r>
            <a:endParaRPr lang="en-US" sz="6600" b="1" dirty="0">
              <a:solidFill>
                <a:sysClr val="windowText" lastClr="000000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670300" y="5867400"/>
            <a:ext cx="5029200" cy="685800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b="1" smtClean="0">
                <a:solidFill>
                  <a:srgbClr val="00B05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JEÂSUS CÖÙU TOÂI</a:t>
            </a:r>
            <a:endParaRPr lang="en-US" sz="35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77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219200"/>
            <a:ext cx="8153400" cy="4648200"/>
          </a:xfrm>
        </p:spPr>
        <p:txBody>
          <a:bodyPr>
            <a:noAutofit/>
          </a:bodyPr>
          <a:lstStyle/>
          <a:p>
            <a:r>
              <a:rPr lang="en-US" sz="6600" b="1" dirty="0" err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Ngaøi</a:t>
            </a:r>
            <a:r>
              <a:rPr lang="en-US" sz="66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 </a:t>
            </a:r>
            <a:r>
              <a:rPr lang="en-US" sz="6600" b="1" dirty="0" err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thöù</a:t>
            </a:r>
            <a:r>
              <a:rPr lang="en-US" sz="66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 </a:t>
            </a:r>
            <a:r>
              <a:rPr lang="en-US" sz="6600" b="1" dirty="0" err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tha</a:t>
            </a:r>
            <a:r>
              <a:rPr lang="en-US" sz="66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 </a:t>
            </a:r>
            <a:br>
              <a:rPr lang="en-US" sz="66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</a:br>
            <a:r>
              <a:rPr lang="en-US" sz="6600" b="1" dirty="0" err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muoân</a:t>
            </a:r>
            <a:r>
              <a:rPr lang="en-US" sz="66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 </a:t>
            </a:r>
            <a:r>
              <a:rPr lang="en-US" sz="6600" b="1" dirty="0" err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toäi</a:t>
            </a:r>
            <a:r>
              <a:rPr lang="en-US" sz="66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, ban </a:t>
            </a:r>
            <a:br>
              <a:rPr lang="en-US" sz="66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</a:br>
            <a:r>
              <a:rPr lang="en-US" sz="6600" b="1" dirty="0" err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bình</a:t>
            </a:r>
            <a:r>
              <a:rPr lang="en-US" sz="66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 an </a:t>
            </a:r>
            <a:r>
              <a:rPr lang="en-US" sz="6600" b="1" dirty="0" err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thoûa</a:t>
            </a:r>
            <a:r>
              <a:rPr lang="en-US" sz="66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 </a:t>
            </a:r>
            <a:r>
              <a:rPr lang="en-US" sz="6600" b="1" dirty="0" err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vui</a:t>
            </a:r>
            <a:r>
              <a:rPr lang="en-US" sz="66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.</a:t>
            </a:r>
            <a:endParaRPr lang="en-US" sz="6600" b="1" dirty="0">
              <a:solidFill>
                <a:sysClr val="windowText" lastClr="000000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670300" y="5867400"/>
            <a:ext cx="5029200" cy="685800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b="1" smtClean="0">
                <a:solidFill>
                  <a:srgbClr val="00B05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JEÂSUS CÖÙU TOÂI</a:t>
            </a:r>
            <a:endParaRPr lang="en-US" sz="35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28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219200"/>
            <a:ext cx="8001000" cy="4648200"/>
          </a:xfrm>
        </p:spPr>
        <p:txBody>
          <a:bodyPr>
            <a:noAutofit/>
          </a:bodyPr>
          <a:lstStyle/>
          <a:p>
            <a:r>
              <a:rPr lang="en-US" sz="6600" b="1" dirty="0" err="1" smtClean="0">
                <a:solidFill>
                  <a:sysClr val="windowText" lastClr="000000"/>
                </a:solidFill>
                <a:effectLst/>
                <a:latin typeface="VNI-Aptima" pitchFamily="2" charset="0"/>
                <a:ea typeface="Calibri"/>
                <a:cs typeface="Times New Roman"/>
              </a:rPr>
              <a:t>Bao</a:t>
            </a:r>
            <a:r>
              <a:rPr lang="en-US" sz="6600" b="1" dirty="0" smtClean="0">
                <a:solidFill>
                  <a:sysClr val="windowText" lastClr="000000"/>
                </a:solidFill>
                <a:effectLst/>
                <a:latin typeface="VNI-Aptima" pitchFamily="2" charset="0"/>
                <a:ea typeface="Calibri"/>
                <a:cs typeface="Times New Roman"/>
              </a:rPr>
              <a:t> </a:t>
            </a:r>
            <a:r>
              <a:rPr lang="en-US" sz="6600" b="1" dirty="0" err="1" smtClean="0">
                <a:solidFill>
                  <a:sysClr val="windowText" lastClr="000000"/>
                </a:solidFill>
                <a:effectLst/>
                <a:latin typeface="VNI-Aptima" pitchFamily="2" charset="0"/>
                <a:ea typeface="Calibri"/>
                <a:cs typeface="Times New Roman"/>
              </a:rPr>
              <a:t>buoàn</a:t>
            </a:r>
            <a:r>
              <a:rPr lang="en-US" sz="6600" b="1" dirty="0" smtClean="0">
                <a:solidFill>
                  <a:sysClr val="windowText" lastClr="000000"/>
                </a:solidFill>
                <a:effectLst/>
                <a:latin typeface="VNI-Aptima" pitchFamily="2" charset="0"/>
                <a:ea typeface="Calibri"/>
                <a:cs typeface="Times New Roman"/>
              </a:rPr>
              <a:t> lo, </a:t>
            </a:r>
            <a:br>
              <a:rPr lang="en-US" sz="6600" b="1" dirty="0" smtClean="0">
                <a:solidFill>
                  <a:sysClr val="windowText" lastClr="000000"/>
                </a:solidFill>
                <a:effectLst/>
                <a:latin typeface="VNI-Aptima" pitchFamily="2" charset="0"/>
                <a:ea typeface="Calibri"/>
                <a:cs typeface="Times New Roman"/>
              </a:rPr>
            </a:br>
            <a:r>
              <a:rPr lang="en-US" sz="6600" b="1" dirty="0" err="1" smtClean="0">
                <a:solidFill>
                  <a:sysClr val="windowText" lastClr="000000"/>
                </a:solidFill>
                <a:effectLst/>
                <a:latin typeface="VNI-Aptima" pitchFamily="2" charset="0"/>
                <a:ea typeface="Calibri"/>
                <a:cs typeface="Times New Roman"/>
              </a:rPr>
              <a:t>ñaéng</a:t>
            </a:r>
            <a:r>
              <a:rPr lang="en-US" sz="6600" b="1" dirty="0" smtClean="0">
                <a:solidFill>
                  <a:sysClr val="windowText" lastClr="000000"/>
                </a:solidFill>
                <a:effectLst/>
                <a:latin typeface="VNI-Aptima" pitchFamily="2" charset="0"/>
                <a:ea typeface="Calibri"/>
                <a:cs typeface="Times New Roman"/>
              </a:rPr>
              <a:t> cay, </a:t>
            </a:r>
            <a:r>
              <a:rPr lang="en-US" sz="6600" b="1" dirty="0" err="1" smtClean="0">
                <a:solidFill>
                  <a:sysClr val="windowText" lastClr="000000"/>
                </a:solidFill>
                <a:effectLst/>
                <a:latin typeface="VNI-Aptima" pitchFamily="2" charset="0"/>
                <a:ea typeface="Calibri"/>
                <a:cs typeface="Times New Roman"/>
              </a:rPr>
              <a:t>coâ</a:t>
            </a:r>
            <a:r>
              <a:rPr lang="en-US" sz="6600" b="1" dirty="0" smtClean="0">
                <a:solidFill>
                  <a:sysClr val="windowText" lastClr="000000"/>
                </a:solidFill>
                <a:effectLst/>
                <a:latin typeface="VNI-Aptima" pitchFamily="2" charset="0"/>
                <a:ea typeface="Calibri"/>
                <a:cs typeface="Times New Roman"/>
              </a:rPr>
              <a:t> </a:t>
            </a:r>
            <a:r>
              <a:rPr lang="en-US" sz="6600" b="1" dirty="0" err="1" smtClean="0">
                <a:solidFill>
                  <a:sysClr val="windowText" lastClr="000000"/>
                </a:solidFill>
                <a:effectLst/>
                <a:latin typeface="VNI-Aptima" pitchFamily="2" charset="0"/>
                <a:ea typeface="Calibri"/>
                <a:cs typeface="Times New Roman"/>
              </a:rPr>
              <a:t>ñôn</a:t>
            </a:r>
            <a:r>
              <a:rPr lang="en-US" sz="6600" b="1" dirty="0" smtClean="0">
                <a:solidFill>
                  <a:sysClr val="windowText" lastClr="000000"/>
                </a:solidFill>
                <a:effectLst/>
                <a:latin typeface="VNI-Aptima" pitchFamily="2" charset="0"/>
                <a:ea typeface="Calibri"/>
                <a:cs typeface="Times New Roman"/>
              </a:rPr>
              <a:t> </a:t>
            </a:r>
            <a:br>
              <a:rPr lang="en-US" sz="6600" b="1" dirty="0" smtClean="0">
                <a:solidFill>
                  <a:sysClr val="windowText" lastClr="000000"/>
                </a:solidFill>
                <a:effectLst/>
                <a:latin typeface="VNI-Aptima" pitchFamily="2" charset="0"/>
                <a:ea typeface="Calibri"/>
                <a:cs typeface="Times New Roman"/>
              </a:rPr>
            </a:br>
            <a:r>
              <a:rPr lang="en-US" sz="6600" b="1" dirty="0" err="1" smtClean="0">
                <a:solidFill>
                  <a:sysClr val="windowText" lastClr="000000"/>
                </a:solidFill>
                <a:effectLst/>
                <a:latin typeface="VNI-Aptima" pitchFamily="2" charset="0"/>
                <a:ea typeface="Calibri"/>
                <a:cs typeface="Times New Roman"/>
              </a:rPr>
              <a:t>vaây</a:t>
            </a:r>
            <a:r>
              <a:rPr lang="en-US" sz="6600" b="1" dirty="0" smtClean="0">
                <a:solidFill>
                  <a:sysClr val="windowText" lastClr="000000"/>
                </a:solidFill>
                <a:effectLst/>
                <a:latin typeface="VNI-Aptima" pitchFamily="2" charset="0"/>
                <a:ea typeface="Calibri"/>
                <a:cs typeface="Times New Roman"/>
              </a:rPr>
              <a:t> </a:t>
            </a:r>
            <a:r>
              <a:rPr lang="en-US" sz="6600" b="1" dirty="0" err="1" smtClean="0">
                <a:solidFill>
                  <a:sysClr val="windowText" lastClr="000000"/>
                </a:solidFill>
                <a:effectLst/>
                <a:latin typeface="VNI-Aptima" pitchFamily="2" charset="0"/>
                <a:ea typeface="Calibri"/>
                <a:cs typeface="Times New Roman"/>
              </a:rPr>
              <a:t>chaët</a:t>
            </a:r>
            <a:r>
              <a:rPr lang="en-US" sz="6600" b="1" dirty="0" smtClean="0">
                <a:solidFill>
                  <a:sysClr val="windowText" lastClr="000000"/>
                </a:solidFill>
                <a:effectLst/>
                <a:latin typeface="VNI-Aptima" pitchFamily="2" charset="0"/>
                <a:ea typeface="Calibri"/>
                <a:cs typeface="Times New Roman"/>
              </a:rPr>
              <a:t> </a:t>
            </a:r>
            <a:r>
              <a:rPr lang="en-US" sz="6600" b="1" dirty="0" err="1" smtClean="0">
                <a:solidFill>
                  <a:sysClr val="windowText" lastClr="000000"/>
                </a:solidFill>
                <a:effectLst/>
                <a:latin typeface="VNI-Aptima" pitchFamily="2" charset="0"/>
                <a:ea typeface="Calibri"/>
                <a:cs typeface="Times New Roman"/>
              </a:rPr>
              <a:t>toâi</a:t>
            </a:r>
            <a:r>
              <a:rPr lang="en-US" sz="6600" b="1" dirty="0" smtClean="0">
                <a:solidFill>
                  <a:sysClr val="windowText" lastClr="000000"/>
                </a:solidFill>
                <a:effectLst/>
                <a:latin typeface="VNI-Aptima" pitchFamily="2" charset="0"/>
                <a:ea typeface="Calibri"/>
                <a:cs typeface="Times New Roman"/>
              </a:rPr>
              <a:t>.</a:t>
            </a:r>
            <a:endParaRPr lang="en-US" sz="6600" b="1" dirty="0">
              <a:solidFill>
                <a:sysClr val="windowText" lastClr="000000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670300" y="5867400"/>
            <a:ext cx="5029200" cy="685800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b="1" smtClean="0">
                <a:solidFill>
                  <a:srgbClr val="00B05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JEÂSUS CÖÙU TOÂI</a:t>
            </a:r>
            <a:endParaRPr lang="en-US" sz="35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16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6100" y="1219200"/>
            <a:ext cx="8153400" cy="4648200"/>
          </a:xfrm>
        </p:spPr>
        <p:txBody>
          <a:bodyPr>
            <a:noAutofit/>
          </a:bodyPr>
          <a:lstStyle/>
          <a:p>
            <a:r>
              <a:rPr lang="en-US" sz="4000" b="1" u="sng" dirty="0" err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ÑK</a:t>
            </a:r>
            <a:r>
              <a:rPr lang="en-US" sz="4000" b="1" u="sng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:</a:t>
            </a:r>
            <a:r>
              <a:rPr lang="en-US" sz="66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 </a:t>
            </a:r>
            <a:r>
              <a:rPr lang="en-US" sz="6600" b="1" dirty="0" err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Jeâsus</a:t>
            </a:r>
            <a:r>
              <a:rPr lang="en-US" sz="66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 </a:t>
            </a:r>
            <a:r>
              <a:rPr lang="en-US" sz="6600" b="1" err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lìa</a:t>
            </a:r>
            <a:r>
              <a:rPr lang="en-US" sz="6600" b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 </a:t>
            </a:r>
            <a:br>
              <a:rPr lang="en-US" sz="6600" b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</a:br>
            <a:r>
              <a:rPr lang="en-US" sz="6600" b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ngoâi baùu </a:t>
            </a:r>
            <a:r>
              <a:rPr lang="en-US" sz="6600" b="1" dirty="0" err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vui</a:t>
            </a:r>
            <a:r>
              <a:rPr lang="en-US" sz="66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 </a:t>
            </a:r>
            <a:r>
              <a:rPr lang="en-US" sz="6600" b="1" err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xuoáng</a:t>
            </a:r>
            <a:r>
              <a:rPr lang="en-US" sz="6600" b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 </a:t>
            </a:r>
            <a:br>
              <a:rPr lang="en-US" sz="6600" b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</a:br>
            <a:r>
              <a:rPr lang="en-US" sz="6600" b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döông </a:t>
            </a:r>
            <a:r>
              <a:rPr lang="en-US" sz="6600" b="1" dirty="0" err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gian</a:t>
            </a:r>
            <a:r>
              <a:rPr lang="en-US" sz="66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 </a:t>
            </a:r>
            <a:r>
              <a:rPr lang="en-US" sz="6600" b="1" dirty="0" err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tìm</a:t>
            </a:r>
            <a:r>
              <a:rPr lang="en-US" sz="66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 </a:t>
            </a:r>
            <a:r>
              <a:rPr lang="en-US" sz="6600" b="1" dirty="0" err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toâi</a:t>
            </a:r>
            <a:r>
              <a:rPr lang="en-US" sz="66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.</a:t>
            </a:r>
            <a:endParaRPr lang="en-US" sz="6600" b="1" dirty="0">
              <a:solidFill>
                <a:sysClr val="windowText" lastClr="000000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670300" y="5867400"/>
            <a:ext cx="5029200" cy="685800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b="1" smtClean="0">
                <a:solidFill>
                  <a:srgbClr val="00B05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JEÂSUS CÖÙU TOÂI</a:t>
            </a:r>
            <a:endParaRPr lang="en-US" sz="35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307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8800" y="1219200"/>
            <a:ext cx="8153400" cy="4648200"/>
          </a:xfrm>
        </p:spPr>
        <p:txBody>
          <a:bodyPr>
            <a:noAutofit/>
          </a:bodyPr>
          <a:lstStyle/>
          <a:p>
            <a:r>
              <a:rPr lang="en-US" sz="6600" b="1" dirty="0" err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Ñem</a:t>
            </a:r>
            <a:r>
              <a:rPr lang="en-US" sz="66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 </a:t>
            </a:r>
            <a:r>
              <a:rPr lang="en-US" sz="6600" b="1" dirty="0" err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toâi</a:t>
            </a:r>
            <a:r>
              <a:rPr lang="en-US" sz="66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 </a:t>
            </a:r>
            <a:r>
              <a:rPr lang="en-US" sz="6600" b="1" dirty="0" err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töø</a:t>
            </a:r>
            <a:r>
              <a:rPr lang="en-US" sz="66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 </a:t>
            </a:r>
            <a:r>
              <a:rPr lang="en-US" sz="6600" b="1" dirty="0" err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taêm</a:t>
            </a:r>
            <a:r>
              <a:rPr lang="en-US" sz="66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 </a:t>
            </a:r>
            <a:r>
              <a:rPr lang="en-US" sz="6600" b="1" dirty="0" err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toái</a:t>
            </a:r>
            <a:r>
              <a:rPr lang="en-US" sz="66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 </a:t>
            </a:r>
            <a:r>
              <a:rPr lang="en-US" sz="6600" b="1" dirty="0" err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ñeán</a:t>
            </a:r>
            <a:r>
              <a:rPr lang="en-US" sz="66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 </a:t>
            </a:r>
            <a:r>
              <a:rPr lang="en-US" sz="6600" b="1" dirty="0" err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choán</a:t>
            </a:r>
            <a:r>
              <a:rPr lang="en-US" sz="66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 </a:t>
            </a:r>
            <a:r>
              <a:rPr lang="en-US" sz="6600" b="1" dirty="0" err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hieån</a:t>
            </a:r>
            <a:r>
              <a:rPr lang="en-US" sz="66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 </a:t>
            </a:r>
            <a:r>
              <a:rPr lang="en-US" sz="6600" b="1" dirty="0" err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vinh</a:t>
            </a:r>
            <a:r>
              <a:rPr lang="en-US" sz="66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 </a:t>
            </a:r>
            <a:r>
              <a:rPr lang="en-US" sz="6600" b="1" dirty="0" err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raïng</a:t>
            </a:r>
            <a:r>
              <a:rPr lang="en-US" sz="66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 </a:t>
            </a:r>
            <a:r>
              <a:rPr lang="en-US" sz="6600" b="1" dirty="0" err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ngôøi</a:t>
            </a:r>
            <a:r>
              <a:rPr lang="en-US" sz="66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.</a:t>
            </a:r>
            <a:endParaRPr lang="en-US" sz="6600" b="1" dirty="0">
              <a:solidFill>
                <a:sysClr val="windowText" lastClr="000000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670300" y="5867400"/>
            <a:ext cx="5029200" cy="685800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b="1" smtClean="0">
                <a:solidFill>
                  <a:srgbClr val="00B05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JEÂSUS CÖÙU TOÂI</a:t>
            </a:r>
            <a:endParaRPr lang="en-US" sz="35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736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219200"/>
            <a:ext cx="8153400" cy="4648200"/>
          </a:xfrm>
        </p:spPr>
        <p:txBody>
          <a:bodyPr>
            <a:noAutofit/>
          </a:bodyPr>
          <a:lstStyle/>
          <a:p>
            <a:r>
              <a:rPr lang="en-US" sz="66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Ban </a:t>
            </a:r>
            <a:r>
              <a:rPr lang="en-US" sz="6600" b="1" dirty="0" err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cho</a:t>
            </a:r>
            <a:r>
              <a:rPr lang="en-US" sz="66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 </a:t>
            </a:r>
            <a:r>
              <a:rPr lang="en-US" sz="6600" b="1" dirty="0" err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nieàm</a:t>
            </a:r>
            <a:r>
              <a:rPr lang="en-US" sz="66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 </a:t>
            </a:r>
            <a:r>
              <a:rPr lang="en-US" sz="6600" b="1" dirty="0" err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vui</a:t>
            </a:r>
            <a:r>
              <a:rPr lang="en-US" sz="66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 </a:t>
            </a:r>
            <a:r>
              <a:rPr lang="en-US" sz="6600" b="1" dirty="0" err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môùi</a:t>
            </a:r>
            <a:r>
              <a:rPr lang="en-US" sz="66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 </a:t>
            </a:r>
            <a:r>
              <a:rPr lang="en-US" sz="6600" b="1" dirty="0" err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töøng</a:t>
            </a:r>
            <a:r>
              <a:rPr lang="en-US" sz="66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 </a:t>
            </a:r>
            <a:r>
              <a:rPr lang="en-US" sz="6600" b="1" dirty="0" err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ngaøy</a:t>
            </a:r>
            <a:r>
              <a:rPr lang="en-US" sz="66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 </a:t>
            </a:r>
            <a:r>
              <a:rPr lang="en-US" sz="6600" b="1" dirty="0" err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thaùng</a:t>
            </a:r>
            <a:r>
              <a:rPr lang="en-US" sz="66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 </a:t>
            </a:r>
            <a:r>
              <a:rPr lang="en-US" sz="6600" b="1" dirty="0" err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trong</a:t>
            </a:r>
            <a:r>
              <a:rPr lang="en-US" sz="66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 </a:t>
            </a:r>
            <a:r>
              <a:rPr lang="en-US" sz="6600" b="1" dirty="0" err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cuoäc</a:t>
            </a:r>
            <a:r>
              <a:rPr lang="en-US" sz="66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 </a:t>
            </a:r>
            <a:r>
              <a:rPr lang="en-US" sz="6600" b="1" dirty="0" err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ñôøi</a:t>
            </a:r>
            <a:r>
              <a:rPr lang="en-US" sz="66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.</a:t>
            </a:r>
            <a:endParaRPr lang="en-US" sz="6600" b="1" dirty="0">
              <a:solidFill>
                <a:sysClr val="windowText" lastClr="000000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670300" y="5867400"/>
            <a:ext cx="5029200" cy="685800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b="1" smtClean="0">
                <a:solidFill>
                  <a:srgbClr val="00B05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JEÂSUS CÖÙU TOÂI</a:t>
            </a:r>
            <a:endParaRPr lang="en-US" sz="35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933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6100" y="1143000"/>
            <a:ext cx="8153400" cy="4648200"/>
          </a:xfrm>
        </p:spPr>
        <p:txBody>
          <a:bodyPr>
            <a:noAutofit/>
          </a:bodyPr>
          <a:lstStyle/>
          <a:p>
            <a:r>
              <a:rPr lang="en-US" sz="66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 </a:t>
            </a:r>
            <a:r>
              <a:rPr lang="en-US" sz="6600" b="1" dirty="0" err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Ñöôïc</a:t>
            </a:r>
            <a:r>
              <a:rPr lang="en-US" sz="66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 </a:t>
            </a:r>
            <a:r>
              <a:rPr lang="en-US" sz="6600" b="1" dirty="0" err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nghæ</a:t>
            </a:r>
            <a:r>
              <a:rPr lang="en-US" sz="66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 </a:t>
            </a:r>
            <a:r>
              <a:rPr lang="en-US" sz="6600" b="1" dirty="0" err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yeân</a:t>
            </a:r>
            <a:r>
              <a:rPr lang="en-US" sz="66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 </a:t>
            </a:r>
            <a:br>
              <a:rPr lang="en-US" sz="66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</a:br>
            <a:r>
              <a:rPr lang="en-US" sz="6600" b="1" dirty="0" err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tuyeät</a:t>
            </a:r>
            <a:r>
              <a:rPr lang="en-US" sz="66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 </a:t>
            </a:r>
            <a:r>
              <a:rPr lang="en-US" sz="6600" b="1" dirty="0" err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vôøi</a:t>
            </a:r>
            <a:r>
              <a:rPr lang="en-US" sz="66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 </a:t>
            </a:r>
            <a:r>
              <a:rPr lang="en-US" sz="6600" b="1" dirty="0" err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trong</a:t>
            </a:r>
            <a:r>
              <a:rPr lang="en-US" sz="66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 </a:t>
            </a:r>
            <a:br>
              <a:rPr lang="en-US" sz="66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</a:br>
            <a:r>
              <a:rPr lang="en-US" sz="6600" b="1" dirty="0" err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tình</a:t>
            </a:r>
            <a:r>
              <a:rPr lang="en-US" sz="66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 </a:t>
            </a:r>
            <a:r>
              <a:rPr lang="en-US" sz="6600" b="1" dirty="0" err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yeâu</a:t>
            </a:r>
            <a:r>
              <a:rPr lang="en-US" sz="66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 </a:t>
            </a:r>
            <a:r>
              <a:rPr lang="en-US" sz="6600" b="1" dirty="0" err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Chuùa</a:t>
            </a:r>
            <a:r>
              <a:rPr lang="en-US" sz="66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 </a:t>
            </a:r>
            <a:r>
              <a:rPr lang="en-US" sz="6600" b="1" dirty="0" err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toâi</a:t>
            </a:r>
            <a:r>
              <a:rPr lang="en-US" sz="66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.</a:t>
            </a:r>
            <a:endParaRPr lang="en-US" sz="6600" b="1" dirty="0">
              <a:solidFill>
                <a:sysClr val="windowText" lastClr="000000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670300" y="5867400"/>
            <a:ext cx="5029200" cy="685800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b="1" smtClean="0">
                <a:solidFill>
                  <a:srgbClr val="00B05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JEÂSUS CÖÙU TOÂI</a:t>
            </a:r>
            <a:endParaRPr lang="en-US" sz="35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8173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3100" y="1219200"/>
            <a:ext cx="8001000" cy="4648200"/>
          </a:xfrm>
        </p:spPr>
        <p:txBody>
          <a:bodyPr>
            <a:noAutofit/>
          </a:bodyPr>
          <a:lstStyle/>
          <a:p>
            <a:r>
              <a:rPr lang="en-US" sz="6600" b="1" dirty="0" err="1" smtClean="0">
                <a:solidFill>
                  <a:sysClr val="windowText" lastClr="000000"/>
                </a:solidFill>
                <a:effectLst/>
                <a:latin typeface="VNI-Aptima" pitchFamily="2" charset="0"/>
                <a:ea typeface="Calibri"/>
                <a:cs typeface="Times New Roman"/>
              </a:rPr>
              <a:t>Ñau</a:t>
            </a:r>
            <a:r>
              <a:rPr lang="en-US" sz="6600" b="1" dirty="0" smtClean="0">
                <a:solidFill>
                  <a:sysClr val="windowText" lastClr="000000"/>
                </a:solidFill>
                <a:effectLst/>
                <a:latin typeface="VNI-Aptima" pitchFamily="2" charset="0"/>
                <a:ea typeface="Calibri"/>
                <a:cs typeface="Times New Roman"/>
              </a:rPr>
              <a:t> </a:t>
            </a:r>
            <a:r>
              <a:rPr lang="en-US" sz="6600" b="1" dirty="0" err="1" smtClean="0">
                <a:solidFill>
                  <a:sysClr val="windowText" lastClr="000000"/>
                </a:solidFill>
                <a:effectLst/>
                <a:latin typeface="VNI-Aptima" pitchFamily="2" charset="0"/>
                <a:ea typeface="Calibri"/>
                <a:cs typeface="Times New Roman"/>
              </a:rPr>
              <a:t>thöông</a:t>
            </a:r>
            <a:r>
              <a:rPr lang="en-US" sz="6600" b="1" dirty="0" smtClean="0">
                <a:solidFill>
                  <a:sysClr val="windowText" lastClr="000000"/>
                </a:solidFill>
                <a:effectLst/>
                <a:latin typeface="VNI-Aptima" pitchFamily="2" charset="0"/>
                <a:ea typeface="Calibri"/>
                <a:cs typeface="Times New Roman"/>
              </a:rPr>
              <a:t> </a:t>
            </a:r>
            <a:r>
              <a:rPr lang="en-US" sz="6600" b="1" err="1" smtClean="0">
                <a:solidFill>
                  <a:sysClr val="windowText" lastClr="000000"/>
                </a:solidFill>
                <a:effectLst/>
                <a:latin typeface="VNI-Aptima" pitchFamily="2" charset="0"/>
                <a:ea typeface="Calibri"/>
                <a:cs typeface="Times New Roman"/>
              </a:rPr>
              <a:t>vaø</a:t>
            </a:r>
            <a:r>
              <a:rPr lang="en-US" sz="6600" b="1" smtClean="0">
                <a:solidFill>
                  <a:sysClr val="windowText" lastClr="000000"/>
                </a:solidFill>
                <a:effectLst/>
                <a:latin typeface="VNI-Aptima" pitchFamily="2" charset="0"/>
                <a:ea typeface="Calibri"/>
                <a:cs typeface="Times New Roman"/>
              </a:rPr>
              <a:t> </a:t>
            </a:r>
            <a:br>
              <a:rPr lang="en-US" sz="6600" b="1" smtClean="0">
                <a:solidFill>
                  <a:sysClr val="windowText" lastClr="000000"/>
                </a:solidFill>
                <a:effectLst/>
                <a:latin typeface="VNI-Aptima" pitchFamily="2" charset="0"/>
                <a:ea typeface="Calibri"/>
                <a:cs typeface="Times New Roman"/>
              </a:rPr>
            </a:br>
            <a:r>
              <a:rPr lang="en-US" sz="6600" b="1" smtClean="0">
                <a:solidFill>
                  <a:sysClr val="windowText" lastClr="000000"/>
                </a:solidFill>
                <a:effectLst/>
                <a:latin typeface="VNI-Aptima" pitchFamily="2" charset="0"/>
                <a:ea typeface="Calibri"/>
                <a:cs typeface="Times New Roman"/>
              </a:rPr>
              <a:t>toäi </a:t>
            </a:r>
            <a:r>
              <a:rPr lang="en-US" sz="6600" b="1" dirty="0" err="1" smtClean="0">
                <a:solidFill>
                  <a:sysClr val="windowText" lastClr="000000"/>
                </a:solidFill>
                <a:effectLst/>
                <a:latin typeface="VNI-Aptima" pitchFamily="2" charset="0"/>
                <a:ea typeface="Calibri"/>
                <a:cs typeface="Times New Roman"/>
              </a:rPr>
              <a:t>loãi</a:t>
            </a:r>
            <a:r>
              <a:rPr lang="en-US" sz="6600" b="1" dirty="0" smtClean="0">
                <a:solidFill>
                  <a:sysClr val="windowText" lastClr="000000"/>
                </a:solidFill>
                <a:effectLst/>
                <a:latin typeface="VNI-Aptima" pitchFamily="2" charset="0"/>
                <a:ea typeface="Calibri"/>
                <a:cs typeface="Times New Roman"/>
              </a:rPr>
              <a:t> </a:t>
            </a:r>
            <a:r>
              <a:rPr lang="en-US" sz="6600" b="1" dirty="0" err="1" smtClean="0">
                <a:solidFill>
                  <a:sysClr val="windowText" lastClr="000000"/>
                </a:solidFill>
                <a:effectLst/>
                <a:latin typeface="VNI-Aptima" pitchFamily="2" charset="0"/>
                <a:ea typeface="Calibri"/>
                <a:cs typeface="Times New Roman"/>
              </a:rPr>
              <a:t>nhaän</a:t>
            </a:r>
            <a:r>
              <a:rPr lang="en-US" sz="6600" b="1" dirty="0" smtClean="0">
                <a:solidFill>
                  <a:sysClr val="windowText" lastClr="000000"/>
                </a:solidFill>
                <a:effectLst/>
                <a:latin typeface="VNI-Aptima" pitchFamily="2" charset="0"/>
                <a:ea typeface="Calibri"/>
                <a:cs typeface="Times New Roman"/>
              </a:rPr>
              <a:t> </a:t>
            </a:r>
            <a:r>
              <a:rPr lang="en-US" sz="6600" b="1" dirty="0" err="1" smtClean="0">
                <a:solidFill>
                  <a:sysClr val="windowText" lastClr="000000"/>
                </a:solidFill>
                <a:effectLst/>
                <a:latin typeface="VNI-Aptima" pitchFamily="2" charset="0"/>
                <a:ea typeface="Calibri"/>
                <a:cs typeface="Times New Roman"/>
              </a:rPr>
              <a:t>chìm</a:t>
            </a:r>
            <a:r>
              <a:rPr lang="en-US" sz="6600" b="1" dirty="0" smtClean="0">
                <a:solidFill>
                  <a:sysClr val="windowText" lastClr="000000"/>
                </a:solidFill>
                <a:effectLst/>
                <a:latin typeface="VNI-Aptima" pitchFamily="2" charset="0"/>
                <a:ea typeface="Calibri"/>
                <a:cs typeface="Times New Roman"/>
              </a:rPr>
              <a:t> </a:t>
            </a:r>
            <a:r>
              <a:rPr lang="en-US" sz="6600" b="1" dirty="0" err="1" smtClean="0">
                <a:solidFill>
                  <a:sysClr val="windowText" lastClr="000000"/>
                </a:solidFill>
                <a:effectLst/>
                <a:latin typeface="VNI-Aptima" pitchFamily="2" charset="0"/>
                <a:ea typeface="Calibri"/>
                <a:cs typeface="Times New Roman"/>
              </a:rPr>
              <a:t>toâi</a:t>
            </a:r>
            <a:r>
              <a:rPr lang="en-US" sz="6600" b="1" dirty="0" smtClean="0">
                <a:solidFill>
                  <a:sysClr val="windowText" lastClr="000000"/>
                </a:solidFill>
                <a:effectLst/>
                <a:latin typeface="VNI-Aptima" pitchFamily="2" charset="0"/>
                <a:ea typeface="Calibri"/>
                <a:cs typeface="Times New Roman"/>
              </a:rPr>
              <a:t> </a:t>
            </a:r>
            <a:r>
              <a:rPr lang="en-US" sz="6600" b="1" err="1" smtClean="0">
                <a:solidFill>
                  <a:sysClr val="windowText" lastClr="000000"/>
                </a:solidFill>
                <a:effectLst/>
                <a:latin typeface="VNI-Aptima" pitchFamily="2" charset="0"/>
                <a:ea typeface="Calibri"/>
                <a:cs typeface="Times New Roman"/>
              </a:rPr>
              <a:t>trong</a:t>
            </a:r>
            <a:r>
              <a:rPr lang="en-US" sz="6600" b="1" smtClean="0">
                <a:solidFill>
                  <a:sysClr val="windowText" lastClr="000000"/>
                </a:solidFill>
                <a:effectLst/>
                <a:latin typeface="VNI-Aptima" pitchFamily="2" charset="0"/>
                <a:ea typeface="Calibri"/>
                <a:cs typeface="Times New Roman"/>
              </a:rPr>
              <a:t> cuoäc ñôøi.</a:t>
            </a:r>
            <a:endParaRPr lang="en-US" sz="6600" b="1" dirty="0">
              <a:solidFill>
                <a:sysClr val="windowText" lastClr="000000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670300" y="5867400"/>
            <a:ext cx="5029200" cy="685800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b="1" smtClean="0">
                <a:solidFill>
                  <a:srgbClr val="00B05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JEÂSUS CÖÙU TOÂI</a:t>
            </a:r>
            <a:endParaRPr lang="en-US" sz="35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12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6100" y="1231900"/>
            <a:ext cx="8153400" cy="4648200"/>
          </a:xfrm>
        </p:spPr>
        <p:txBody>
          <a:bodyPr>
            <a:noAutofit/>
          </a:bodyPr>
          <a:lstStyle/>
          <a:p>
            <a:r>
              <a:rPr lang="en-US" sz="6600" b="1" dirty="0" err="1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C</a:t>
            </a:r>
            <a:r>
              <a:rPr lang="en-US" sz="6600" b="1" dirty="0" err="1" smtClean="0">
                <a:solidFill>
                  <a:sysClr val="windowText" lastClr="000000"/>
                </a:solidFill>
                <a:effectLst/>
                <a:latin typeface="VNI-Aptima" pitchFamily="2" charset="0"/>
                <a:ea typeface="Calibri"/>
                <a:cs typeface="Times New Roman"/>
              </a:rPr>
              <a:t>hôït</a:t>
            </a:r>
            <a:r>
              <a:rPr lang="en-US" sz="6600" b="1" dirty="0" smtClean="0">
                <a:solidFill>
                  <a:sysClr val="windowText" lastClr="000000"/>
                </a:solidFill>
                <a:effectLst/>
                <a:latin typeface="VNI-Aptima" pitchFamily="2" charset="0"/>
                <a:ea typeface="Calibri"/>
                <a:cs typeface="Times New Roman"/>
              </a:rPr>
              <a:t> </a:t>
            </a:r>
            <a:r>
              <a:rPr lang="en-US" sz="6600" b="1" dirty="0" err="1" smtClean="0">
                <a:solidFill>
                  <a:sysClr val="windowText" lastClr="000000"/>
                </a:solidFill>
                <a:effectLst/>
                <a:latin typeface="VNI-Aptima" pitchFamily="2" charset="0"/>
                <a:ea typeface="Calibri"/>
                <a:cs typeface="Times New Roman"/>
              </a:rPr>
              <a:t>Jeâsus</a:t>
            </a:r>
            <a:r>
              <a:rPr lang="en-US" sz="6600" b="1" dirty="0" smtClean="0">
                <a:solidFill>
                  <a:sysClr val="windowText" lastClr="000000"/>
                </a:solidFill>
                <a:effectLst/>
                <a:latin typeface="VNI-Aptima" pitchFamily="2" charset="0"/>
                <a:ea typeface="Calibri"/>
                <a:cs typeface="Times New Roman"/>
              </a:rPr>
              <a:t> </a:t>
            </a:r>
            <a:br>
              <a:rPr lang="en-US" sz="6600" b="1" dirty="0" smtClean="0">
                <a:solidFill>
                  <a:sysClr val="windowText" lastClr="000000"/>
                </a:solidFill>
                <a:effectLst/>
                <a:latin typeface="VNI-Aptima" pitchFamily="2" charset="0"/>
                <a:ea typeface="Calibri"/>
                <a:cs typeface="Times New Roman"/>
              </a:rPr>
            </a:br>
            <a:r>
              <a:rPr lang="en-US" sz="6600" b="1" dirty="0" err="1" smtClean="0">
                <a:solidFill>
                  <a:sysClr val="windowText" lastClr="000000"/>
                </a:solidFill>
                <a:effectLst/>
                <a:latin typeface="VNI-Aptima" pitchFamily="2" charset="0"/>
                <a:ea typeface="Calibri"/>
                <a:cs typeface="Times New Roman"/>
              </a:rPr>
              <a:t>töôi</a:t>
            </a:r>
            <a:r>
              <a:rPr lang="en-US" sz="6600" b="1" dirty="0" smtClean="0">
                <a:solidFill>
                  <a:sysClr val="windowText" lastClr="000000"/>
                </a:solidFill>
                <a:effectLst/>
                <a:latin typeface="VNI-Aptima" pitchFamily="2" charset="0"/>
                <a:ea typeface="Calibri"/>
                <a:cs typeface="Times New Roman"/>
              </a:rPr>
              <a:t> </a:t>
            </a:r>
            <a:r>
              <a:rPr lang="en-US" sz="6600" b="1" dirty="0" err="1" smtClean="0">
                <a:solidFill>
                  <a:sysClr val="windowText" lastClr="000000"/>
                </a:solidFill>
                <a:effectLst/>
                <a:latin typeface="VNI-Aptima" pitchFamily="2" charset="0"/>
                <a:ea typeface="Calibri"/>
                <a:cs typeface="Times New Roman"/>
              </a:rPr>
              <a:t>cöôøi</a:t>
            </a:r>
            <a:r>
              <a:rPr lang="en-US" sz="6600" b="1" dirty="0" smtClean="0">
                <a:solidFill>
                  <a:sysClr val="windowText" lastClr="000000"/>
                </a:solidFill>
                <a:effectLst/>
                <a:latin typeface="VNI-Aptima" pitchFamily="2" charset="0"/>
                <a:ea typeface="Calibri"/>
                <a:cs typeface="Times New Roman"/>
              </a:rPr>
              <a:t> </a:t>
            </a:r>
            <a:r>
              <a:rPr lang="en-US" sz="6600" b="1" err="1" smtClean="0">
                <a:solidFill>
                  <a:sysClr val="windowText" lastClr="000000"/>
                </a:solidFill>
                <a:effectLst/>
                <a:latin typeface="VNI-Aptima" pitchFamily="2" charset="0"/>
                <a:ea typeface="Calibri"/>
                <a:cs typeface="Times New Roman"/>
              </a:rPr>
              <a:t>ñöa</a:t>
            </a:r>
            <a:r>
              <a:rPr lang="en-US" sz="6600" b="1" smtClean="0">
                <a:solidFill>
                  <a:sysClr val="windowText" lastClr="000000"/>
                </a:solidFill>
                <a:effectLst/>
                <a:latin typeface="VNI-Aptima" pitchFamily="2" charset="0"/>
                <a:ea typeface="Calibri"/>
                <a:cs typeface="Times New Roman"/>
              </a:rPr>
              <a:t> </a:t>
            </a:r>
            <a:br>
              <a:rPr lang="en-US" sz="6600" b="1" smtClean="0">
                <a:solidFill>
                  <a:sysClr val="windowText" lastClr="000000"/>
                </a:solidFill>
                <a:effectLst/>
                <a:latin typeface="VNI-Aptima" pitchFamily="2" charset="0"/>
                <a:ea typeface="Calibri"/>
                <a:cs typeface="Times New Roman"/>
              </a:rPr>
            </a:br>
            <a:r>
              <a:rPr lang="en-US" sz="6600" b="1" smtClean="0">
                <a:solidFill>
                  <a:sysClr val="windowText" lastClr="000000"/>
                </a:solidFill>
                <a:effectLst/>
                <a:latin typeface="VNI-Aptima" pitchFamily="2" charset="0"/>
                <a:ea typeface="Calibri"/>
                <a:cs typeface="Times New Roman"/>
              </a:rPr>
              <a:t>baøn </a:t>
            </a:r>
            <a:r>
              <a:rPr lang="en-US" sz="6600" b="1" err="1" smtClean="0">
                <a:solidFill>
                  <a:sysClr val="windowText" lastClr="000000"/>
                </a:solidFill>
                <a:effectLst/>
                <a:latin typeface="VNI-Aptima" pitchFamily="2" charset="0"/>
                <a:ea typeface="Calibri"/>
                <a:cs typeface="Times New Roman"/>
              </a:rPr>
              <a:t>tay</a:t>
            </a:r>
            <a:r>
              <a:rPr lang="en-US" sz="6600" b="1" smtClean="0">
                <a:solidFill>
                  <a:sysClr val="windowText" lastClr="000000"/>
                </a:solidFill>
                <a:effectLst/>
                <a:latin typeface="VNI-Aptima" pitchFamily="2" charset="0"/>
                <a:ea typeface="Calibri"/>
                <a:cs typeface="Times New Roman"/>
              </a:rPr>
              <a:t> cöùu </a:t>
            </a:r>
            <a:r>
              <a:rPr lang="en-US" sz="6600" b="1" dirty="0" err="1" smtClean="0">
                <a:solidFill>
                  <a:sysClr val="windowText" lastClr="000000"/>
                </a:solidFill>
                <a:effectLst/>
                <a:latin typeface="VNI-Aptima" pitchFamily="2" charset="0"/>
                <a:ea typeface="Calibri"/>
                <a:cs typeface="Times New Roman"/>
              </a:rPr>
              <a:t>toâi</a:t>
            </a:r>
            <a:r>
              <a:rPr lang="en-US" sz="6600" b="1" dirty="0" smtClean="0">
                <a:solidFill>
                  <a:sysClr val="windowText" lastClr="000000"/>
                </a:solidFill>
                <a:effectLst/>
                <a:latin typeface="VNI-Aptima" pitchFamily="2" charset="0"/>
                <a:ea typeface="Calibri"/>
                <a:cs typeface="Times New Roman"/>
              </a:rPr>
              <a:t>.</a:t>
            </a:r>
            <a:endParaRPr lang="en-US" sz="6600" b="1" dirty="0">
              <a:solidFill>
                <a:sysClr val="windowText" lastClr="000000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670300" y="5867400"/>
            <a:ext cx="5029200" cy="685800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b="1" smtClean="0">
                <a:solidFill>
                  <a:srgbClr val="00B05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JEÂSUS CÖÙU TOÂI</a:t>
            </a:r>
            <a:endParaRPr lang="en-US" sz="35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2200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6100" y="1219200"/>
            <a:ext cx="8153400" cy="4648200"/>
          </a:xfrm>
        </p:spPr>
        <p:txBody>
          <a:bodyPr>
            <a:noAutofit/>
          </a:bodyPr>
          <a:lstStyle/>
          <a:p>
            <a:r>
              <a:rPr lang="en-US" sz="4000" b="1" u="sng" dirty="0" err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ÑK</a:t>
            </a:r>
            <a:r>
              <a:rPr lang="en-US" sz="4000" b="1" u="sng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:</a:t>
            </a:r>
            <a:r>
              <a:rPr lang="en-US" sz="66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 </a:t>
            </a:r>
            <a:r>
              <a:rPr lang="en-US" sz="6600" b="1" dirty="0" err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Jeâsus</a:t>
            </a:r>
            <a:r>
              <a:rPr lang="en-US" sz="66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 </a:t>
            </a:r>
            <a:r>
              <a:rPr lang="en-US" sz="6600" b="1" err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lìa</a:t>
            </a:r>
            <a:r>
              <a:rPr lang="en-US" sz="6600" b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 </a:t>
            </a:r>
            <a:br>
              <a:rPr lang="en-US" sz="6600" b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</a:br>
            <a:r>
              <a:rPr lang="en-US" sz="6600" b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ngoâi baùu </a:t>
            </a:r>
            <a:r>
              <a:rPr lang="en-US" sz="6600" b="1" dirty="0" err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vui</a:t>
            </a:r>
            <a:r>
              <a:rPr lang="en-US" sz="66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 </a:t>
            </a:r>
            <a:r>
              <a:rPr lang="en-US" sz="6600" b="1" err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xuoáng</a:t>
            </a:r>
            <a:r>
              <a:rPr lang="en-US" sz="6600" b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 </a:t>
            </a:r>
            <a:br>
              <a:rPr lang="en-US" sz="6600" b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</a:br>
            <a:r>
              <a:rPr lang="en-US" sz="6600" b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döông </a:t>
            </a:r>
            <a:r>
              <a:rPr lang="en-US" sz="6600" b="1" dirty="0" err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gian</a:t>
            </a:r>
            <a:r>
              <a:rPr lang="en-US" sz="66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 </a:t>
            </a:r>
            <a:r>
              <a:rPr lang="en-US" sz="6600" b="1" dirty="0" err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tìm</a:t>
            </a:r>
            <a:r>
              <a:rPr lang="en-US" sz="66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 </a:t>
            </a:r>
            <a:r>
              <a:rPr lang="en-US" sz="6600" b="1" dirty="0" err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toâi</a:t>
            </a:r>
            <a:r>
              <a:rPr lang="en-US" sz="66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.</a:t>
            </a:r>
            <a:endParaRPr lang="en-US" sz="6600" b="1" dirty="0">
              <a:solidFill>
                <a:sysClr val="windowText" lastClr="000000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670300" y="5867400"/>
            <a:ext cx="5029200" cy="685800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b="1" smtClean="0">
                <a:solidFill>
                  <a:srgbClr val="00B05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JEÂSUS CÖÙU TOÂI</a:t>
            </a:r>
            <a:endParaRPr lang="en-US" sz="35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2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8800" y="1219200"/>
            <a:ext cx="8153400" cy="4648200"/>
          </a:xfrm>
        </p:spPr>
        <p:txBody>
          <a:bodyPr>
            <a:noAutofit/>
          </a:bodyPr>
          <a:lstStyle/>
          <a:p>
            <a:r>
              <a:rPr lang="en-US" sz="6600" b="1" dirty="0" err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Ñem</a:t>
            </a:r>
            <a:r>
              <a:rPr lang="en-US" sz="66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 </a:t>
            </a:r>
            <a:r>
              <a:rPr lang="en-US" sz="6600" b="1" dirty="0" err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toâi</a:t>
            </a:r>
            <a:r>
              <a:rPr lang="en-US" sz="66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 </a:t>
            </a:r>
            <a:r>
              <a:rPr lang="en-US" sz="6600" b="1" dirty="0" err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töø</a:t>
            </a:r>
            <a:r>
              <a:rPr lang="en-US" sz="66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 </a:t>
            </a:r>
            <a:r>
              <a:rPr lang="en-US" sz="6600" b="1" dirty="0" err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taêm</a:t>
            </a:r>
            <a:r>
              <a:rPr lang="en-US" sz="66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 </a:t>
            </a:r>
            <a:r>
              <a:rPr lang="en-US" sz="6600" b="1" dirty="0" err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toái</a:t>
            </a:r>
            <a:r>
              <a:rPr lang="en-US" sz="66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 </a:t>
            </a:r>
            <a:r>
              <a:rPr lang="en-US" sz="6600" b="1" dirty="0" err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ñeán</a:t>
            </a:r>
            <a:r>
              <a:rPr lang="en-US" sz="66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 </a:t>
            </a:r>
            <a:r>
              <a:rPr lang="en-US" sz="6600" b="1" dirty="0" err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choán</a:t>
            </a:r>
            <a:r>
              <a:rPr lang="en-US" sz="66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 </a:t>
            </a:r>
            <a:r>
              <a:rPr lang="en-US" sz="6600" b="1" dirty="0" err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hieån</a:t>
            </a:r>
            <a:r>
              <a:rPr lang="en-US" sz="66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 </a:t>
            </a:r>
            <a:r>
              <a:rPr lang="en-US" sz="6600" b="1" dirty="0" err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vinh</a:t>
            </a:r>
            <a:r>
              <a:rPr lang="en-US" sz="66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 </a:t>
            </a:r>
            <a:r>
              <a:rPr lang="en-US" sz="6600" b="1" dirty="0" err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raïng</a:t>
            </a:r>
            <a:r>
              <a:rPr lang="en-US" sz="66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 </a:t>
            </a:r>
            <a:r>
              <a:rPr lang="en-US" sz="6600" b="1" dirty="0" err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ngôøi</a:t>
            </a:r>
            <a:r>
              <a:rPr lang="en-US" sz="66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.</a:t>
            </a:r>
            <a:endParaRPr lang="en-US" sz="6600" b="1" dirty="0">
              <a:solidFill>
                <a:sysClr val="windowText" lastClr="000000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670300" y="5867400"/>
            <a:ext cx="5029200" cy="685800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b="1" smtClean="0">
                <a:solidFill>
                  <a:srgbClr val="00B05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JEÂSUS CÖÙU TOÂI</a:t>
            </a:r>
            <a:endParaRPr lang="en-US" sz="35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700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219200"/>
            <a:ext cx="8153400" cy="4648200"/>
          </a:xfrm>
        </p:spPr>
        <p:txBody>
          <a:bodyPr>
            <a:noAutofit/>
          </a:bodyPr>
          <a:lstStyle/>
          <a:p>
            <a:r>
              <a:rPr lang="en-US" sz="66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Ban </a:t>
            </a:r>
            <a:r>
              <a:rPr lang="en-US" sz="6600" b="1" dirty="0" err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cho</a:t>
            </a:r>
            <a:r>
              <a:rPr lang="en-US" sz="66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 </a:t>
            </a:r>
            <a:r>
              <a:rPr lang="en-US" sz="6600" b="1" dirty="0" err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nieàm</a:t>
            </a:r>
            <a:r>
              <a:rPr lang="en-US" sz="66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 </a:t>
            </a:r>
            <a:r>
              <a:rPr lang="en-US" sz="6600" b="1" dirty="0" err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vui</a:t>
            </a:r>
            <a:r>
              <a:rPr lang="en-US" sz="66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 </a:t>
            </a:r>
            <a:r>
              <a:rPr lang="en-US" sz="6600" b="1" dirty="0" err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môùi</a:t>
            </a:r>
            <a:r>
              <a:rPr lang="en-US" sz="66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 </a:t>
            </a:r>
            <a:r>
              <a:rPr lang="en-US" sz="6600" b="1" dirty="0" err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töøng</a:t>
            </a:r>
            <a:r>
              <a:rPr lang="en-US" sz="66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 </a:t>
            </a:r>
            <a:r>
              <a:rPr lang="en-US" sz="6600" b="1" dirty="0" err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ngaøy</a:t>
            </a:r>
            <a:r>
              <a:rPr lang="en-US" sz="66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 </a:t>
            </a:r>
            <a:r>
              <a:rPr lang="en-US" sz="6600" b="1" dirty="0" err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thaùng</a:t>
            </a:r>
            <a:r>
              <a:rPr lang="en-US" sz="66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 </a:t>
            </a:r>
            <a:r>
              <a:rPr lang="en-US" sz="6600" b="1" dirty="0" err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trong</a:t>
            </a:r>
            <a:r>
              <a:rPr lang="en-US" sz="66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 </a:t>
            </a:r>
            <a:r>
              <a:rPr lang="en-US" sz="6600" b="1" dirty="0" err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cuoäc</a:t>
            </a:r>
            <a:r>
              <a:rPr lang="en-US" sz="66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 </a:t>
            </a:r>
            <a:r>
              <a:rPr lang="en-US" sz="6600" b="1" dirty="0" err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ñôøi</a:t>
            </a:r>
            <a:r>
              <a:rPr lang="en-US" sz="66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.</a:t>
            </a:r>
            <a:endParaRPr lang="en-US" sz="6600" b="1" dirty="0">
              <a:solidFill>
                <a:sysClr val="windowText" lastClr="000000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670300" y="5867400"/>
            <a:ext cx="5029200" cy="685800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b="1" smtClean="0">
                <a:solidFill>
                  <a:srgbClr val="00B05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JEÂSUS CÖÙU TOÂI</a:t>
            </a:r>
            <a:endParaRPr lang="en-US" sz="35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624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6100" y="1143000"/>
            <a:ext cx="8153400" cy="4648200"/>
          </a:xfrm>
        </p:spPr>
        <p:txBody>
          <a:bodyPr>
            <a:noAutofit/>
          </a:bodyPr>
          <a:lstStyle/>
          <a:p>
            <a:r>
              <a:rPr lang="en-US" sz="66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 </a:t>
            </a:r>
            <a:r>
              <a:rPr lang="en-US" sz="6600" b="1" dirty="0" err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Ñöôïc</a:t>
            </a:r>
            <a:r>
              <a:rPr lang="en-US" sz="66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 </a:t>
            </a:r>
            <a:r>
              <a:rPr lang="en-US" sz="6600" b="1" dirty="0" err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nghæ</a:t>
            </a:r>
            <a:r>
              <a:rPr lang="en-US" sz="66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 </a:t>
            </a:r>
            <a:r>
              <a:rPr lang="en-US" sz="6600" b="1" dirty="0" err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yeân</a:t>
            </a:r>
            <a:r>
              <a:rPr lang="en-US" sz="66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 </a:t>
            </a:r>
            <a:br>
              <a:rPr lang="en-US" sz="66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</a:br>
            <a:r>
              <a:rPr lang="en-US" sz="6600" b="1" dirty="0" err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tuyeät</a:t>
            </a:r>
            <a:r>
              <a:rPr lang="en-US" sz="66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 </a:t>
            </a:r>
            <a:r>
              <a:rPr lang="en-US" sz="6600" b="1" dirty="0" err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vôøi</a:t>
            </a:r>
            <a:r>
              <a:rPr lang="en-US" sz="66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 </a:t>
            </a:r>
            <a:r>
              <a:rPr lang="en-US" sz="6600" b="1" dirty="0" err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trong</a:t>
            </a:r>
            <a:r>
              <a:rPr lang="en-US" sz="66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 </a:t>
            </a:r>
            <a:br>
              <a:rPr lang="en-US" sz="66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</a:br>
            <a:r>
              <a:rPr lang="en-US" sz="6600" b="1" dirty="0" err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tình</a:t>
            </a:r>
            <a:r>
              <a:rPr lang="en-US" sz="66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 </a:t>
            </a:r>
            <a:r>
              <a:rPr lang="en-US" sz="6600" b="1" dirty="0" err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yeâu</a:t>
            </a:r>
            <a:r>
              <a:rPr lang="en-US" sz="66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 </a:t>
            </a:r>
            <a:r>
              <a:rPr lang="en-US" sz="6600" b="1" dirty="0" err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Chuùa</a:t>
            </a:r>
            <a:r>
              <a:rPr lang="en-US" sz="66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 </a:t>
            </a:r>
            <a:r>
              <a:rPr lang="en-US" sz="6600" b="1" dirty="0" err="1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toâi</a:t>
            </a:r>
            <a:r>
              <a:rPr lang="en-US" sz="6600" b="1" dirty="0" smtClean="0">
                <a:solidFill>
                  <a:sysClr val="windowText" lastClr="000000"/>
                </a:solidFill>
                <a:latin typeface="VNI-Aptima" pitchFamily="2" charset="0"/>
                <a:ea typeface="Calibri"/>
                <a:cs typeface="Times New Roman"/>
              </a:rPr>
              <a:t>.</a:t>
            </a:r>
            <a:endParaRPr lang="en-US" sz="6600" b="1" dirty="0">
              <a:solidFill>
                <a:sysClr val="windowText" lastClr="000000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670300" y="5867400"/>
            <a:ext cx="5029200" cy="685800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b="1" smtClean="0">
                <a:solidFill>
                  <a:srgbClr val="00B05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JEÂSUS CÖÙU TOÂI</a:t>
            </a:r>
            <a:endParaRPr lang="en-US" sz="35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8660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339</Words>
  <Application>Microsoft Office PowerPoint</Application>
  <PresentationFormat>On-screen Show (4:3)</PresentationFormat>
  <Paragraphs>67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Arial</vt:lpstr>
      <vt:lpstr>Calibri</vt:lpstr>
      <vt:lpstr>Times New Roman</vt:lpstr>
      <vt:lpstr>VNI-Aptima</vt:lpstr>
      <vt:lpstr>VNI-Goudy</vt:lpstr>
      <vt:lpstr>VNI-Present</vt:lpstr>
      <vt:lpstr>VNI-Souvir</vt:lpstr>
      <vt:lpstr>12_Office Theme</vt:lpstr>
      <vt:lpstr>2_Custom Design</vt:lpstr>
      <vt:lpstr>JEÂSUS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JEÂSUS</dc:title>
  <dc:creator>Lan Kha</dc:creator>
  <cp:lastModifiedBy>Lan Kha</cp:lastModifiedBy>
  <cp:revision>8</cp:revision>
  <dcterms:created xsi:type="dcterms:W3CDTF">2012-04-27T10:22:04Z</dcterms:created>
  <dcterms:modified xsi:type="dcterms:W3CDTF">2013-08-02T14:47:37Z</dcterms:modified>
</cp:coreProperties>
</file>