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4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168" y="2341064"/>
            <a:ext cx="58826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ÑÖÔÏC THA THÖÙ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7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ÑÖÔÏC THA THÖÙ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vui thay,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toâi khoûi toäi,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dô, xoùa boâi do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 huyeát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165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ÑÖÔÏC THA THÖÙ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562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vui thay, taâm linh naøy töø nay traéng trong, chính Jeâsus Con trôøi xuoáng theá gian cöùu nhaân loaïi.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4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2013-08-02T14:37:38Z</dcterms:created>
  <dcterms:modified xsi:type="dcterms:W3CDTF">2013-08-02T14:53:05Z</dcterms:modified>
</cp:coreProperties>
</file>