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4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2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3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3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3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3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3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3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04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4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353262"/>
            <a:ext cx="83698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NGAØY ÑEÂM NGUYEÄN CAÀU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3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NGAØY ÑEÂM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Cha nghe con caàu khaån khi bình minh, laø nguoàn suoái tuoân chaûy taâm hoàn.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316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NGAØY ÑEÂM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suy tö ñeïp yù Chuùa luoân töøng giaây, raèng taâm linh ñeïp traéng trong chaân thaønh.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45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NGAØY ÑEÂM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Loøng nguyeän Chuùa laéng nghe lôøi con,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thaàm taï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cao saâu daøi.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33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NGAØY ÑEÂM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Thaàn linh Chuùa nhìn thaáy trong lôøi ngôïi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loøng con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ôn chaân thaønh.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3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NGAØY ÑEÂM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Cha nghe con caàu khaån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hoaøng hoân, trôøi môø toái trong ñeâm canh daøi.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4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NGAØY ÑEÂM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taâm linh chôø Chuùa taùi laâm töøng giaây, ñöa con daãn veà soáng trong thieân ñaøng.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456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NGAØY ÑEÂM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Loøng nguyeän Chuùa laéng nghe lôøi con,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thaàm taï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cao saâu daøi.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727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NGAØY ÑEÂM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Thaàn linh Chuùa nhìn thaáy trong lôøi ngôïi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loøng con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ôn chaân thaønh.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3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146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2013-08-05T02:48:20Z</dcterms:created>
  <dcterms:modified xsi:type="dcterms:W3CDTF">2013-08-05T02:53:17Z</dcterms:modified>
</cp:coreProperties>
</file>