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5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05/08/2013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8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51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71561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TRAÀN THEÁ </a:t>
            </a:r>
            <a:b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CHAÚNG PHAÛI</a:t>
            </a:r>
            <a:b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QUEÂ </a:t>
            </a:r>
            <a:r>
              <a:rPr lang="en-US" sz="72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HÖÔNG</a:t>
            </a:r>
            <a:endParaRPr lang="en-US" sz="7200" b="1" spc="50" smtClean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8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TRAÀN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THEÁ CHAÚNG PHAÛI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QUEÂ HÖÔNG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1630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choán ñaát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vinh quang,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yeân vui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muoân ñôøi.</a:t>
            </a:r>
          </a:p>
        </p:txBody>
      </p:sp>
    </p:spTree>
    <p:extLst>
      <p:ext uri="{BB962C8B-B14F-4D97-AF65-F5344CB8AC3E}">
        <p14:creationId xmlns:p14="http://schemas.microsoft.com/office/powerpoint/2010/main" val="88302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80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Ñoaøn quaân xöa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ca khuùc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chieán thaéng vang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 khaép nôi.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TRAÀN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THEÁ CHAÚNG PHAÛI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QUEÂ HÖÔNG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54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80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chaéc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 thaùnh luoân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 ñoùn toâi, luoân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 caàu thay.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TRAÀN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THEÁ CHAÚNG PHAÛI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QUEÂ HÖÔNG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50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606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coøn gì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vöông vaán vôùi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 oâ dô naøy.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TRAÀN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THEÁ CHAÚNG PHAÛI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QUEÂ HÖÔNG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83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606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bieát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toû töôøng thieát höõu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ai ngoaøi Ngaøi.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TRAÀN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THEÁ CHAÚNG PHAÛI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QUEÂ HÖÔNG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9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5379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toâi nôi nao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naùu neáu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mong leân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Cha.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TRAÀN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THEÁ CHAÚNG PHAÛI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QUEÂ HÖÔNG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33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5379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chí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</a:t>
            </a:r>
          </a:p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Ngaøi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khi ñi leân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caøng cao.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TRAÀN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THEÁ CHAÚNG PHAÛI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QUEÂ HÖÔNG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64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758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coøn gì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vöông vaán vôùi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 oâ dô naøy.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TRAÀN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THEÁ CHAÚNG PHAÛI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QUEÂ HÖÔNG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43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TRAÀN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THEÁ CHAÚNG PHAÛI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QUEÂ HÖÔNG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1630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chaúng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 queâ höông,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toâi ñaây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 löõ haønh. </a:t>
            </a:r>
          </a:p>
        </p:txBody>
      </p:sp>
    </p:spTree>
    <p:extLst>
      <p:ext uri="{BB962C8B-B14F-4D97-AF65-F5344CB8AC3E}">
        <p14:creationId xmlns:p14="http://schemas.microsoft.com/office/powerpoint/2010/main" val="20160521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80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Nhaø Cha treân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Thieân Quoác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chaát chöùa bao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chaâu baùu toâi.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TRAÀN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THEÁ CHAÚNG PHAÛI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QUEÂ HÖÔNG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0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2803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 thaùnh haùt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xöôùng töng böøng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xuoáng leân treân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thang chôø mong.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TRAÀN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THEÁ CHAÚNG PHAÛI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QUEÂ HÖÔNG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46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606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coøn gì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vöông vaán vôùi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 oâ dô naøy.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TRAÀN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THEÁ CHAÚNG PHAÛI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QUEÂ HÖÔNG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5606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Chuùa bieát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toû töôøng thieát höõu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ai ngoaøi Ngaøi.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TRAÀN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THEÁ CHAÚNG PHAÛI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QUEÂ HÖÔNG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72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5379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 toâi nôi nao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nöông naùu neáu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mong leân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Cha.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TRAÀN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THEÁ CHAÚNG PHAÛI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QUEÂ HÖÔNG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84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5379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chí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</a:t>
            </a:r>
          </a:p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Ngaøi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khi ñi leân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caøng cao.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TRAÀN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THEÁ CHAÚNG PHAÛI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QUEÂ HÖÔNG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90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907581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toâi coøn gì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vöông vaán vôùi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 oâ dô naøy.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TRAÀN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THEÁ CHAÚNG PHAÛI </a:t>
            </a: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QUEÂ HÖÔNG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30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170</Words>
  <Application>Microsoft Office PowerPoint</Application>
  <PresentationFormat>On-screen Show (4:3)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2012-12-30T02:38:54Z</dcterms:created>
  <dcterms:modified xsi:type="dcterms:W3CDTF">2013-08-05T03:14:32Z</dcterms:modified>
</cp:coreProperties>
</file>