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5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414230"/>
            <a:ext cx="6961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 thoûa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coù Chuùa ñi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tin nôi Ngaøi, Ngaøi soi saùng loái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Chuùa,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yeâu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beân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 töø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3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ñi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phoù daâng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nhö höông thôm cho danh Jeâsus, ñem hi voïng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laàm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3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beàn vöõng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ñoàn luõy cho ngöôøi gaëp gioâng toá gioù möa.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600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nôi truù 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côn ba ñaøo,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sa maïc khoâ haïn Ngaøi daét chaên.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5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qua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taøn con phaûi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ñôøi,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bieát raèng.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9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xoùa boâi toäi loãi chaát chöùa trong taâm tö con, Chuùa giuùp con yeâu Ngaøi maø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2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ñi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phoù daâng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6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nhö höông thôm cho danh Jeâsus, ñem hi voïng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laàm than.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0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beàn vöõng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ñoàn luõy cho ngöôøi gaëp gioâng toá gioù möa.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KHUÙC TAÂM LINH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nôi truù 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côn ba ñaøo,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sa maïc khoâ haïn Ngaøi daét chaên.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0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144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2013-08-05T03:36:26Z</dcterms:created>
  <dcterms:modified xsi:type="dcterms:W3CDTF">2013-08-07T02:24:55Z</dcterms:modified>
</cp:coreProperties>
</file>