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08/08/2013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29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08/08/2013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7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08/08/2013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54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08/08/2013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53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6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353278"/>
            <a:ext cx="74980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LEÂN CHA</a:t>
            </a:r>
            <a:endParaRPr lang="en-US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013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LEÂN CHA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leân Cha lôøi ngôïi ca thaønh taâm kính meán, danh Chuùa khaép nôi haõy neâu cao raïng ngôøi.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6945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LEÂN CHA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leân Cha lôøi ngôïi ca thaønh taâm kính meán, danh Chuùa khaép nôi haõy neâu cao raïng ngôøi.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31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LEÂN CHA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leân Cha.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toân thôø.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492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63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2013-08-08T02:12:13Z</dcterms:created>
  <dcterms:modified xsi:type="dcterms:W3CDTF">2013-08-08T02:14:32Z</dcterms:modified>
</cp:coreProperties>
</file>