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7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04" y="2316706"/>
            <a:ext cx="82661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THAÙNH MUOÂN ÑÔØI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5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THAÙNH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thaät laø Vua, laø Chuùa thaùnh oai quyeàn, Ngaøi taïo neân ta thaät ñeïp ñeõ 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490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THAÙNH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ta cuoäc soáng môùi töôi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haõy hoan ca,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Chuùa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THAÙNH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Thôøi gian troâi qua, tình Chuùa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dôøi.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THAÙNH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yeâu thöông ta, haèng chaêm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ngaøy.</a:t>
            </a:r>
          </a:p>
        </p:txBody>
      </p:sp>
    </p:spTree>
    <p:extLst>
      <p:ext uri="{BB962C8B-B14F-4D97-AF65-F5344CB8AC3E}">
        <p14:creationId xmlns:p14="http://schemas.microsoft.com/office/powerpoint/2010/main" val="122408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THAÙNH MUOÂN ÑÔØI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ta vui thoûa nguyeän haùt xöôùng toân Cha, toân Chuùa Jeâsus laø Chuùa thaùnh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7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2013-08-08T02:22:12Z</dcterms:created>
  <dcterms:modified xsi:type="dcterms:W3CDTF">2013-08-08T02:25:06Z</dcterms:modified>
</cp:coreProperties>
</file>