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09/08/2013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24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09/08/2013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07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BIEÄT THAÙNH CA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JEÂSUS </a:t>
            </a:r>
          </a:p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BEÂN TOÂI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62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dìu toâi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 nghæ yeân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taâm hoàn.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JEÂSUS BEÂN TOÂI</a:t>
            </a:r>
          </a:p>
        </p:txBody>
      </p:sp>
    </p:spTree>
    <p:extLst>
      <p:ext uri="{BB962C8B-B14F-4D97-AF65-F5344CB8AC3E}">
        <p14:creationId xmlns:p14="http://schemas.microsoft.com/office/powerpoint/2010/main" val="179760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vui chöùa chan ngôõ ñaâu nhö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ñaøng.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JEÂSUS BEÂN TOÂI</a:t>
            </a:r>
          </a:p>
        </p:txBody>
      </p:sp>
    </p:spTree>
    <p:extLst>
      <p:ext uri="{BB962C8B-B14F-4D97-AF65-F5344CB8AC3E}">
        <p14:creationId xmlns:p14="http://schemas.microsoft.com/office/powerpoint/2010/main" val="249777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Saàu muoän tieâu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toái cuõng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 ñi xa.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JEÂSUS BEÂN TOÂI</a:t>
            </a:r>
          </a:p>
        </p:txBody>
      </p:sp>
    </p:spTree>
    <p:extLst>
      <p:ext uri="{BB962C8B-B14F-4D97-AF65-F5344CB8AC3E}">
        <p14:creationId xmlns:p14="http://schemas.microsoft.com/office/powerpoint/2010/main" val="317577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Ñaùm maây maëc caûm khoâng coøn ngöï trò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JEÂSUS BEÂN TOÂI</a:t>
            </a:r>
          </a:p>
        </p:txBody>
      </p:sp>
    </p:spTree>
    <p:extLst>
      <p:ext uri="{BB962C8B-B14F-4D97-AF65-F5344CB8AC3E}">
        <p14:creationId xmlns:p14="http://schemas.microsoft.com/office/powerpoint/2010/main" val="193665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JEÂSUS BEÂN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bieát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toâi voâ cuøng.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41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 ngaøy troâi qua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soáng thoûa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JEÂSUS BEÂN TOÂI</a:t>
            </a:r>
          </a:p>
        </p:txBody>
      </p:sp>
    </p:spTree>
    <p:extLst>
      <p:ext uri="{BB962C8B-B14F-4D97-AF65-F5344CB8AC3E}">
        <p14:creationId xmlns:p14="http://schemas.microsoft.com/office/powerpoint/2010/main" val="125602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Nhieàu tình thöông meán trong Chuùa khieán toâi khoâng coâ ñôn.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JEÂSUS BEÂN TOÂI</a:t>
            </a:r>
          </a:p>
        </p:txBody>
      </p:sp>
    </p:spTree>
    <p:extLst>
      <p:ext uri="{BB962C8B-B14F-4D97-AF65-F5344CB8AC3E}">
        <p14:creationId xmlns:p14="http://schemas.microsoft.com/office/powerpoint/2010/main" val="137623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luoân bieát ôn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yeâu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voâ vaøn.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JEÂSUS BEÂN TOÂI</a:t>
            </a:r>
          </a:p>
        </p:txBody>
      </p:sp>
    </p:spTree>
    <p:extLst>
      <p:ext uri="{BB962C8B-B14F-4D97-AF65-F5344CB8AC3E}">
        <p14:creationId xmlns:p14="http://schemas.microsoft.com/office/powerpoint/2010/main" val="301712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Thaàm nguyeän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Chuùa daãu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gian khinh khi.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JEÂSUS BEÂN TOÂI</a:t>
            </a:r>
          </a:p>
        </p:txBody>
      </p:sp>
    </p:spTree>
    <p:extLst>
      <p:ext uri="{BB962C8B-B14F-4D97-AF65-F5344CB8AC3E}">
        <p14:creationId xmlns:p14="http://schemas.microsoft.com/office/powerpoint/2010/main" val="22928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beân 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caäy,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thuaän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phuïc,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JEÂSUS BEÂN TOÂI</a:t>
            </a:r>
          </a:p>
        </p:txBody>
      </p:sp>
    </p:spTree>
    <p:extLst>
      <p:ext uri="{BB962C8B-B14F-4D97-AF65-F5344CB8AC3E}">
        <p14:creationId xmlns:p14="http://schemas.microsoft.com/office/powerpoint/2010/main" val="290672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JEÂSUS BEÂN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xöa khi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soáng ñôùn ñau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voâ voïng.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3891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u aùm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loãi phuû che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JEÂSUS BEÂN TOÂI</a:t>
            </a:r>
          </a:p>
        </p:txBody>
      </p:sp>
    </p:spTree>
    <p:extLst>
      <p:ext uri="{BB962C8B-B14F-4D97-AF65-F5344CB8AC3E}">
        <p14:creationId xmlns:p14="http://schemas.microsoft.com/office/powerpoint/2010/main" val="134622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beø xa laùnh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choán naùu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 cho linh hoàn.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JEÂSUS BEÂN TOÂI</a:t>
            </a:r>
          </a:p>
        </p:txBody>
      </p:sp>
    </p:spTree>
    <p:extLst>
      <p:ext uri="{BB962C8B-B14F-4D97-AF65-F5344CB8AC3E}">
        <p14:creationId xmlns:p14="http://schemas.microsoft.com/office/powerpoint/2010/main" val="103661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Nguïc tuø theá gian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nhoát taâm linh trong kinh hoaøng.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JEÂSUS BEÂN TOÂI</a:t>
            </a:r>
          </a:p>
        </p:txBody>
      </p:sp>
    </p:spTree>
    <p:extLst>
      <p:ext uri="{BB962C8B-B14F-4D97-AF65-F5344CB8AC3E}">
        <p14:creationId xmlns:p14="http://schemas.microsoft.com/office/powerpoint/2010/main" val="82804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Buoàn phieàn ray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röùt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vaây haõm khieán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luoân öu tö.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JEÂSUS BEÂN TOÂI</a:t>
            </a:r>
          </a:p>
        </p:txBody>
      </p:sp>
    </p:spTree>
    <p:extLst>
      <p:ext uri="{BB962C8B-B14F-4D97-AF65-F5344CB8AC3E}">
        <p14:creationId xmlns:p14="http://schemas.microsoft.com/office/powerpoint/2010/main" val="167136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Thôû than buoàn chaùn,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 hoaøi coøn ñoïng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ñaùy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JEÂSUS BEÂN TOÂI</a:t>
            </a:r>
          </a:p>
        </p:txBody>
      </p:sp>
    </p:spTree>
    <p:extLst>
      <p:ext uri="{BB962C8B-B14F-4D97-AF65-F5344CB8AC3E}">
        <p14:creationId xmlns:p14="http://schemas.microsoft.com/office/powerpoint/2010/main" val="197152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JEÂSUS BEÂN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khi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aân caàn.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5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Dòu daøng naâng niu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chia seû bieát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nhieâu ñieàu.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JEÂSUS BEÂN TOÂI</a:t>
            </a:r>
          </a:p>
        </p:txBody>
      </p:sp>
    </p:spTree>
    <p:extLst>
      <p:ext uri="{BB962C8B-B14F-4D97-AF65-F5344CB8AC3E}">
        <p14:creationId xmlns:p14="http://schemas.microsoft.com/office/powerpoint/2010/main" val="158741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235</Words>
  <Application>Microsoft Office PowerPoint</Application>
  <PresentationFormat>On-screen Show (4:3)</PresentationFormat>
  <Paragraphs>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2012-03-28T06:01:16Z</dcterms:created>
  <dcterms:modified xsi:type="dcterms:W3CDTF">2013-08-09T15:00:29Z</dcterms:modified>
</cp:coreProperties>
</file>