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09/08/2013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98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09/08/2013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43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09/08/2013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80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09/08/2013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94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46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146304" y="2316708"/>
            <a:ext cx="74249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TRAO DAÂNG CHO CHUÙA</a:t>
            </a:r>
            <a:endParaRPr lang="en-US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036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TRAO DAÂNG CHO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4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Heát loøng tìm kieám Jeâsus, Ñaáng ban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nhu caàu töông lai.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452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TRAO DAÂNG CHO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1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nhieâu naêm thaùng phoù daâng cho Ngaøi, troïn veïn cuoäc soáng ngöôøi ôi daâng Chuùa.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161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TRAO DAÂNG CHO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Haõy trao moïi ñieàu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 laéng mình cho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vì Ngaøi hay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saên soùc anh em.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0564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TRAO DAÂNG CHO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Haõy trao moïi ñieàu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 laéng mình cho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vì Ngaøi hay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saên soùc anh em.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264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TRAO DAÂNG CHO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4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Hôõi ngöôøi meät moûi, öu tö, ñeán ñaây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nöông döïa nôi Ta.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549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TRAO DAÂNG CHO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4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Hôõi ngöôøi naëng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gaùnh aâu lo, ñeán trao moïi söï cho Ta.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116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TRAO DAÂNG CHO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nhieâu lo laéng chuùng con trao Ngaøi, troïn veïn cuoäc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con daâng Chuùa.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540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TRAO DAÂNG CHO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Haõy trao moïi ñieàu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 laéng mình cho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vì Ngaøi hay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saên soùc anh em.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57625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TRAO DAÂNG CHO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Haõy trao moïi ñieàu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 laéng mình cho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vì Ngaøi hay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saên soùc anh em.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194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TRAO DAÂNG CHO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4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Hôõi ngöôøi naëng gaùnh töông lai, chôù lo,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 gì ngaøy mai.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726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133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2013-08-09T15:02:16Z</dcterms:created>
  <dcterms:modified xsi:type="dcterms:W3CDTF">2013-08-09T15:09:27Z</dcterms:modified>
</cp:coreProperties>
</file>