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09/08/2013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40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09/08/2013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8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09/08/2013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39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09/08/2013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05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6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170688" y="1694918"/>
            <a:ext cx="81930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XIN</a:t>
            </a:r>
          </a:p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THAÙNH LINH</a:t>
            </a:r>
          </a:p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</a:t>
            </a:r>
          </a:p>
        </p:txBody>
      </p:sp>
    </p:spTree>
    <p:extLst>
      <p:ext uri="{BB962C8B-B14F-4D97-AF65-F5344CB8AC3E}">
        <p14:creationId xmlns:p14="http://schemas.microsoft.com/office/powerpoint/2010/main" val="2834839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XIN THAÙNH LINH CHUÙA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cuûa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daãy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ñaày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toâi,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seõ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Ha-leâ-lu-gia!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00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xin Thaùnh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Linh cuûa Chuùa daãy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ñaày trong toâi, toâi seõ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Ha-leâ-lu-gia!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XIN THAÙNH LINH CHUÙA</a:t>
            </a:r>
          </a:p>
        </p:txBody>
      </p:sp>
    </p:spTree>
    <p:extLst>
      <p:ext uri="{BB962C8B-B14F-4D97-AF65-F5344CB8AC3E}">
        <p14:creationId xmlns:p14="http://schemas.microsoft.com/office/powerpoint/2010/main" val="2757231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seõ haùt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seõ haùt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seõ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XIN THAÙNH LINH CHUÙA</a:t>
            </a:r>
          </a:p>
        </p:txBody>
      </p:sp>
    </p:spTree>
    <p:extLst>
      <p:ext uri="{BB962C8B-B14F-4D97-AF65-F5344CB8AC3E}">
        <p14:creationId xmlns:p14="http://schemas.microsoft.com/office/powerpoint/2010/main" val="211735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seõ haùt,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seõ haùt,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seõ haùt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XIN THAÙNH LINH CHUÙA</a:t>
            </a:r>
          </a:p>
        </p:txBody>
      </p:sp>
    </p:spTree>
    <p:extLst>
      <p:ext uri="{BB962C8B-B14F-4D97-AF65-F5344CB8AC3E}">
        <p14:creationId xmlns:p14="http://schemas.microsoft.com/office/powerpoint/2010/main" val="1468537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46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2013-08-09T15:20:56Z</dcterms:created>
  <dcterms:modified xsi:type="dcterms:W3CDTF">2013-08-09T16:20:31Z</dcterms:modified>
</cp:coreProperties>
</file>