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8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408" y="2389872"/>
            <a:ext cx="6230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8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ninh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bieát Cha ban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laønh chôû che.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70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luoân ñôïi troâng vaøo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5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thaáy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taâm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trong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4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chöõa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veát thöông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vöõng maïnh.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2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gaàn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naâng ñôõ vaø caàm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daét ñöa.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2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thaáy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taâm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trong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BIEÁT NGAØI LAØ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0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2013-08-12T13:33:18Z</dcterms:created>
  <dcterms:modified xsi:type="dcterms:W3CDTF">2013-08-12T13:35:49Z</dcterms:modified>
</cp:coreProperties>
</file>