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8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6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8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408" y="2389874"/>
            <a:ext cx="62301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DI-REÂ</a:t>
            </a:r>
          </a:p>
        </p:txBody>
      </p:sp>
    </p:spTree>
    <p:extLst>
      <p:ext uri="{BB962C8B-B14F-4D97-AF65-F5344CB8AC3E}">
        <p14:creationId xmlns:p14="http://schemas.microsoft.com/office/powerpoint/2010/main" val="217827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DI-REÂ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 Di-reâ, Ñaáng haèng chu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aân thieâng lieâng Ngaøi ñaày dö cho toâi, cho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905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 Di-reâ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chu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aân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lieâng Ngaøi ñaày dö.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DI-REÂ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587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Chuùa Ñaáng ñaùp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cuûa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vinh.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DI-REÂ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luoân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DI-REÂ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1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 Di-reâ seõ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lieäu thay cho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Gieâ-hoâ-va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Di-reâ lo lieäu thay.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GIEÂ-HOÂ-VA DI-REÂ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7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2013-08-12T13:37:02Z</dcterms:created>
  <dcterms:modified xsi:type="dcterms:W3CDTF">2013-08-12T13:43:41Z</dcterms:modified>
</cp:coreProperties>
</file>