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48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7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8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7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8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3568" y="2353300"/>
            <a:ext cx="75102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ÑÖÙNG BEÂN TA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80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ÑÖÙNG BEÂN TA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Nhieàu khi ñôøi ta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gaëp ñôùn ñau, ngaäp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boùng kinh khieáp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nôi naùu.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1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Baïn ôi ñöøng queân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an bình,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ôû beân caïnh ta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hieån vinh.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ÑÖÙNG BEÂN TA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76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Giöõa söï cheát loøng quyeát khoâng sôøn,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tröôùc nguy khoán haèng thaáy an khöông.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ÑÖÙNG BEÂN TA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69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ñöa vaøo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muoân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toái taêm thaønh Thieân ñaøng saùng töôi.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ÑÖÙNG BEÂN TA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2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ÑÖÙNG BEÂN TA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ta ngaøy ñeâm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leû loi,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dìu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moïi loái.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67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Kìa Chuùa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ñöùng vôùi ta hoaøi,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tröôùc quaân thuø taâm thaàn vöõng thay.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ÑÖÙNG BEÂN TA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50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Coõi traàn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soáng thay dôøi, Chuùa töø aùi 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ñôøi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ÑÖÙNG BEÂN TA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59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bao tình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xa lìa, Chuùa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ñeâm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caùch chia.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ÑÖÙNG BEÂN TA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2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ÑÖÙNG BEÂN TA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ñaâu quaïnh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hiu buoàn leû loi,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ñaâu sôï haõi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ñeâm taêm toái.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73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coù baïn thieát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Jeâsus, ôû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caïnh vui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phæ phu.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ÑÖÙNG BEÂN TA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28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haèng roõ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noãi öu phieàn,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trao phoù moïi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noãi lo phieàn.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ÑÖÙNG BEÂN TA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Chuùa ngaøy ñeâm böôùc chung ñöôøng,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khoâng coøn maây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môø vaán vöông.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ÑÖÙNG BEÂN TA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679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117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2013-08-12T13:52:57Z</dcterms:created>
  <dcterms:modified xsi:type="dcterms:W3CDTF">2013-08-12T14:35:32Z</dcterms:modified>
</cp:coreProperties>
</file>