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0" autoAdjust="0"/>
    <p:restoredTop sz="94660"/>
  </p:normalViewPr>
  <p:slideViewPr>
    <p:cSldViewPr>
      <p:cViewPr>
        <p:scale>
          <a:sx n="66" d="100"/>
          <a:sy n="66" d="100"/>
        </p:scale>
        <p:origin x="166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9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46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2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ny Huynh\Desktop\TRUYEN GIANG 27.10\WALL\Tam Hon Binh 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81000"/>
            <a:ext cx="9144000" cy="708025"/>
          </a:xfrm>
          <a:prstGeom prst="rect">
            <a:avLst/>
          </a:prstGeom>
        </p:spPr>
        <p:txBody>
          <a:bodyPr/>
          <a:lstStyle/>
          <a:p>
            <a:r>
              <a:rPr lang="en-US" sz="3600" smtClean="0">
                <a:effectLst>
                  <a:glow rad="177800">
                    <a:schemeClr val="bg1"/>
                  </a:glow>
                </a:effectLst>
                <a:latin typeface="HP-Hong Dao" pitchFamily="34" charset="0"/>
              </a:rPr>
              <a:t>TOÂN VINH CHUÙA – BIEÄT THAÙNH CA</a:t>
            </a:r>
            <a:endParaRPr lang="en-US" sz="3600">
              <a:effectLst>
                <a:glow rad="177800">
                  <a:schemeClr val="bg1"/>
                </a:glow>
              </a:effectLst>
              <a:latin typeface="HP-Hong Dao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720975"/>
            <a:ext cx="8458200" cy="1470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err="1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TAÂM</a:t>
            </a:r>
            <a:r>
              <a:rPr lang="en-US" sz="7200" b="1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 </a:t>
            </a:r>
            <a:r>
              <a:rPr lang="en-US" sz="7200" b="1" err="1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HOÀN</a:t>
            </a:r>
            <a:r>
              <a:rPr lang="en-US" sz="7200" b="1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 </a:t>
            </a:r>
            <a:r>
              <a:rPr lang="en-US" sz="7200" b="1" err="1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BÌNH</a:t>
            </a:r>
            <a:r>
              <a:rPr lang="en-US" sz="7200" b="1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 AN</a:t>
            </a:r>
            <a:endParaRPr lang="en-US" sz="7200" b="1">
              <a:ln w="11430"/>
              <a:solidFill>
                <a:srgbClr val="00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black"/>
                </a:solidFill>
                <a:latin typeface="HP-Friz" pitchFamily="34" charset="0"/>
              </a:rPr>
              <a:t>3.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Loøng tri aân daâng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Cha chí thaùnh,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luùc an vui hay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trong lo buoàn.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3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542" y="1828800"/>
            <a:ext cx="7472916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Dòu eâm beân tai caâu Chuùa höùa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ban bình an.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u="sng" smtClean="0">
                <a:solidFill>
                  <a:prstClr val="black"/>
                </a:solidFill>
                <a:latin typeface="HP-Friz" pitchFamily="34" charset="0"/>
              </a:rPr>
              <a:t>ÑK: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Soáng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ôn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yeâu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thöông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daãn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daét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cuûa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Chuùa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toâi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luoân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luoân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/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moãi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ngaøy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1752600"/>
            <a:ext cx="7472916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Söï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bình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an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Jeâsus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taâm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hoàn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black"/>
                </a:solidFill>
                <a:latin typeface="HP-Friz" pitchFamily="34" charset="0"/>
              </a:rPr>
              <a:t>1.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Söï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bình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an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danh Jeâsus,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gioáng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/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nhö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soâng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xanh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/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troâi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eâm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ñeàm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1905000"/>
            <a:ext cx="7472916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Söï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bình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an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Jeâsus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/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hoàn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toâi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u="sng" smtClean="0">
                <a:solidFill>
                  <a:prstClr val="black"/>
                </a:solidFill>
                <a:latin typeface="HP-Friz" pitchFamily="34" charset="0"/>
              </a:rPr>
              <a:t>ÑK: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Soáng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ôn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yeâu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thöông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daãn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daét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cuûa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Chuùa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toâi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luoân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luoân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/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moãi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ngaøy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1828800"/>
            <a:ext cx="7472916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Söï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bình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an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Jeâsus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taâm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hoàn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371600"/>
            <a:ext cx="80010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HP-Friz" pitchFamily="34" charset="0"/>
              </a:rPr>
              <a:t>2</a:t>
            </a:r>
            <a:r>
              <a:rPr lang="en-US" smtClean="0">
                <a:solidFill>
                  <a:prstClr val="black"/>
                </a:solidFill>
                <a:latin typeface="HP-Friz" pitchFamily="34" charset="0"/>
              </a:rPr>
              <a:t>.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Vöôït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qua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bao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gian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nguy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khoán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khoù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,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nhöõng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ñoåi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thay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öu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tö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ñôøi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542" y="1828800"/>
            <a:ext cx="7472916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Ngaøi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luoân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ñi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beân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toâi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moãi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böôùc,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/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ñöa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ñöôøng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toâi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u="sng" smtClean="0">
                <a:solidFill>
                  <a:prstClr val="black"/>
                </a:solidFill>
                <a:latin typeface="HP-Friz" pitchFamily="34" charset="0"/>
              </a:rPr>
              <a:t>ÑK: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Soáng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ôn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yeâu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thöông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daãn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daét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cuûa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Chuùa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toâi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luoân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luoân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/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moãi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ngaøy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.</a:t>
            </a:r>
            <a:endParaRPr lang="en-US" sz="7200">
              <a:solidFill>
                <a:prstClr val="black"/>
              </a:solidFill>
              <a:latin typeface="HP-Friz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1752600"/>
            <a:ext cx="7472916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Söï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bình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an </a:t>
            </a:r>
            <a:br>
              <a:rPr lang="en-US" sz="7200" smtClean="0">
                <a:solidFill>
                  <a:prstClr val="black"/>
                </a:solidFill>
                <a:latin typeface="HP-Friz" pitchFamily="34" charset="0"/>
              </a:rPr>
            </a:b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danh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Jeâsus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trong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taâm</a:t>
            </a:r>
            <a:r>
              <a:rPr lang="en-US" sz="7200" smtClean="0">
                <a:solidFill>
                  <a:prstClr val="black"/>
                </a:solidFill>
                <a:latin typeface="HP-Friz" pitchFamily="34" charset="0"/>
              </a:rPr>
              <a:t> </a:t>
            </a:r>
            <a:r>
              <a:rPr lang="en-US" sz="7200" err="1" smtClean="0">
                <a:solidFill>
                  <a:prstClr val="black"/>
                </a:solidFill>
                <a:latin typeface="HP-Friz" pitchFamily="34" charset="0"/>
              </a:rPr>
              <a:t>hoàn</a:t>
            </a:r>
            <a:r>
              <a:rPr lang="en-US" sz="7200">
                <a:solidFill>
                  <a:prstClr val="black"/>
                </a:solidFill>
                <a:latin typeface="HP-Friz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75"/>
            <a:ext cx="9144000" cy="822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TAÂM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HOÀN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</a:t>
            </a:r>
            <a:r>
              <a:rPr lang="en-US" sz="4000" b="1" err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BÌNH</a:t>
            </a:r>
            <a:r>
              <a:rPr lang="en-US" sz="4000" b="1" smtClean="0">
                <a:solidFill>
                  <a:srgbClr val="006600"/>
                </a:solidFill>
                <a:effectLst>
                  <a:glow rad="177800">
                    <a:schemeClr val="bg1"/>
                  </a:glow>
                </a:effectLst>
                <a:latin typeface="HP-Busorama" pitchFamily="34" charset="0"/>
              </a:rPr>
              <a:t> AN</a:t>
            </a:r>
            <a:endParaRPr lang="en-US" sz="4000" b="1">
              <a:solidFill>
                <a:srgbClr val="006600"/>
              </a:solidFill>
              <a:effectLst>
                <a:glow rad="177800">
                  <a:schemeClr val="bg1"/>
                </a:glow>
              </a:effectLst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HP-Busorama</vt:lpstr>
      <vt:lpstr>HP-Friz</vt:lpstr>
      <vt:lpstr>HP-Hong Dao</vt:lpstr>
      <vt:lpstr>2_Office Theme</vt:lpstr>
      <vt:lpstr>TOÂN VINH CHUÙA – BIEÄT THAÙNH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Lan Kha</dc:creator>
  <cp:lastModifiedBy>Lan Kha</cp:lastModifiedBy>
  <cp:revision>6</cp:revision>
  <dcterms:created xsi:type="dcterms:W3CDTF">2012-05-17T03:11:50Z</dcterms:created>
  <dcterms:modified xsi:type="dcterms:W3CDTF">2013-08-12T14:42:14Z</dcterms:modified>
</cp:coreProperties>
</file>