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353304"/>
            <a:ext cx="7510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ngoït ngaøo töôi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9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laø Cöùu Chuùa vang danh traàn gian, Jeâsus, Ngaøi luoân laéng tieáng nghe con caàu xin.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441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Jeâsus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giuùp nhöõng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ngaõ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tuyeät vôøi ngoït ngaøo töôi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9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sao keå heát yeâu thöông Ngaøi ban, Jeâsus tuïng ca danh Chuùa muoân thu chaúng phai.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1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vì Ngaøi chòu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theá cöùu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khoå hình.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6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tuyeät vôøi, troïn 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6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xin haõy ñeán mau trong ñôøi con, Jeâsus, môøi Ngaøi haõy ñeán con ñang chôø mong.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2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Jeâsus mieäng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seõ haùt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chuùc tuïng.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LUOÂN TUYEÄT VÔØI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2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2013-08-12T14:49:30Z</dcterms:created>
  <dcterms:modified xsi:type="dcterms:W3CDTF">2013-08-12T14:54:42Z</dcterms:modified>
</cp:coreProperties>
</file>