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1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7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8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2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8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5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9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952" y="2694684"/>
            <a:ext cx="79735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TAÏ ÔN CHUÙA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00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TAÏ ÔN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taï ôn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con,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 ôn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haèng chaêm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soùc con. </a:t>
            </a:r>
          </a:p>
        </p:txBody>
      </p:sp>
    </p:spTree>
    <p:extLst>
      <p:ext uri="{BB962C8B-B14F-4D97-AF65-F5344CB8AC3E}">
        <p14:creationId xmlns:p14="http://schemas.microsoft.com/office/powerpoint/2010/main" val="15674457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taï ôn Chuùa vì ñöôïc laøm con cuûa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ñôøi con luoân thoûa vui.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TAÏ ÔN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595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duø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naêm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thaùng cuoäc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vaãn ñang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qua, 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gioâng toá doøng ñôøi luoân vaây phuû con.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TAÏ ÔN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501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4593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Nhöng loøng con bieát raèng Ngaøi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cuøng, treân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moãi böôùc ñöôøng tay Ngaøi daét dìu con ñi.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TAÏ ÔN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55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101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2013-08-12T15:02:23Z</dcterms:created>
  <dcterms:modified xsi:type="dcterms:W3CDTF">2013-08-12T15:07:23Z</dcterms:modified>
</cp:coreProperties>
</file>