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6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6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6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76" y="2280158"/>
            <a:ext cx="87660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5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toâi bay leân  nhöõng khi öu phieàn,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nheï nhö chim non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tung ñoâi caùnh meàm.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76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bay sang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suoái trong eâm ñeàm,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goäi bao nhieâu toäi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aùc traéng lieàn.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0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Roài löôùt qua mieàn saùng töôi thanh bình, khi ngaøn muoân caùm doã ñang vaây quanh mình.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1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yeân vui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caùnh tay nhaân hieàn, beân Ngaøi toâi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Chuùa giöõ gìn.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4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Leä chan ñoâi mi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lau khoâ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naâng niu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toâi suoát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1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khi gian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khoâng xa rôøi,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toâi vui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höôûng phöôùc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4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löôùt qua ñöôøng, nöôùc troâi qua caàu,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Ngaøi khoâng muoán thaáy toâi hay öu saàu.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2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Vöôït treân ñua chen ñeán nôi an bình,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vöôn mình nhö chim trôøi voã caùnh meàm.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NHÖ CAÙNH CHIM BAY LEÂN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2013-08-12T15:14:11Z</dcterms:created>
  <dcterms:modified xsi:type="dcterms:W3CDTF">2013-08-12T15:21:25Z</dcterms:modified>
</cp:coreProperties>
</file>