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0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7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8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1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8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0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976" y="2280160"/>
            <a:ext cx="71262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VÖÕNG BEÀN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 ôn Cha bôûi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luoân vöõng beàn!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VÖÕNG BEÀN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3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 ôn Cha bôûi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luoân vöõng beàn.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VÖÕNG BEÀN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9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ngaøn muoân naêm,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muoân thu.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VÖÕNG BEÀN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30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VÖÕNG BEÀN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caát tieáng haùt vôùi vui möøng haân hoan, trong danh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chöùa chan nieàm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508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Chuùa ñaéc thaéng bôûi duy loøng yeâu thöông, göôm thieâng ta nay aáy duy tình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VÖÕNG BEÀN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53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 ôn Cha bôûi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luoân vöõng beàn!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VÖÕNG BEÀN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12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 ôn Cha bôûi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luoân vöõng beàn!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VÖÕNG BEÀN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6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 ôn Cha bôûi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luoân vöõng beàn,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muoân thu.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VÖÕNG BEÀN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35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VÖÕNG BEÀN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caát tieáng haùt vôùi vui möøng haân hoan, trong danh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chöùa chan nieàm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633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Chuùa ñaéc thaéng bôûi duy loøng yeâu thöông, göôm thieâng ta nay aáy duy tình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VÖÕNG BEÀN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64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 ôn Cha bôûi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luoân vöõng beàn!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VÖÕNG BEÀN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50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157</Words>
  <Application>Microsoft Office PowerPoint</Application>
  <PresentationFormat>On-screen Show (4:3)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2013-08-12T15:22:18Z</dcterms:created>
  <dcterms:modified xsi:type="dcterms:W3CDTF">2013-08-12T15:26:33Z</dcterms:modified>
</cp:coreProperties>
</file>