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4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76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9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9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9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54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9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9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9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29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0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2182628"/>
            <a:ext cx="81747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NIEÀM VUI TRONG CHUÙA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658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NIEÀM VUI TRONG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5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Nhöõng luùc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Jeâsus laø nguoàn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söùc môùi cho toâi. </a:t>
            </a: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(x3)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797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5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toâi haùt ca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danh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khaép moïi nôi.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NIEÀM VUI TRONG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68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26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2013-08-13T01:17:37Z</dcterms:created>
  <dcterms:modified xsi:type="dcterms:W3CDTF">2013-08-13T03:44:12Z</dcterms:modified>
</cp:coreProperties>
</file>