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5" r:id="rId6"/>
    <p:sldId id="263" r:id="rId7"/>
    <p:sldId id="260" r:id="rId8"/>
    <p:sldId id="264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8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8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182632"/>
            <a:ext cx="8174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</a:t>
            </a:r>
          </a:p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CHO ÑÔØI</a:t>
            </a:r>
          </a:p>
        </p:txBody>
      </p:sp>
    </p:spTree>
    <p:extLst>
      <p:ext uri="{BB962C8B-B14F-4D97-AF65-F5344CB8AC3E}">
        <p14:creationId xmlns:p14="http://schemas.microsoft.com/office/powerpoint/2010/main" val="423350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soáng 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nhìn 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trôøi.</a:t>
            </a:r>
          </a:p>
        </p:txBody>
      </p:sp>
    </p:spTree>
    <p:extLst>
      <p:ext uri="{BB962C8B-B14F-4D97-AF65-F5344CB8AC3E}">
        <p14:creationId xmlns:p14="http://schemas.microsoft.com/office/powerpoint/2010/main" val="395026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töøng thaáy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traàn gian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khoå ñau.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4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bieát bao luùc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toâi haøo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 toûa saùng.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7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phuùt giaây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cuøng.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Ñôøi ta seõ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hôn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9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Maëc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côn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theá gian ta khoâng tìm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caâu giaûi ñaùp.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0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Jeâsus laø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aùnh saùng toûa soi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6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5387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5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ñaùp?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0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caùm doã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vaây quanh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mình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2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Ñôøi ta seõ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hôn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7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Maëc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côn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5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theá gian ta khoâng tìm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caâu giaûi ñaùp.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Jeâsus laø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aùnh saùng toûa soi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AÙNH SAÙNG CHO ÑÔØI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5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148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2013-08-13T03:55:49Z</dcterms:created>
  <dcterms:modified xsi:type="dcterms:W3CDTF">2013-08-13T04:04:46Z</dcterms:modified>
</cp:coreProperties>
</file>