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sldIdLst>
    <p:sldId id="256" r:id="rId3"/>
    <p:sldId id="257" r:id="rId4"/>
    <p:sldId id="258" r:id="rId5"/>
    <p:sldId id="267" r:id="rId6"/>
    <p:sldId id="259" r:id="rId7"/>
    <p:sldId id="260" r:id="rId8"/>
    <p:sldId id="261" r:id="rId9"/>
    <p:sldId id="268" r:id="rId10"/>
    <p:sldId id="262" r:id="rId11"/>
    <p:sldId id="269" r:id="rId12"/>
    <p:sldId id="263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D344-1FE4-4DB4-80CC-8DD6271B498A}" type="datetimeFigureOut">
              <a:rPr lang="en-US" smtClean="0"/>
              <a:pPr/>
              <a:t>13/08/2013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1572-53FF-4175-BF73-C77897173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D344-1FE4-4DB4-80CC-8DD6271B498A}" type="datetimeFigureOut">
              <a:rPr lang="en-US" smtClean="0"/>
              <a:pPr/>
              <a:t>13/08/2013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1572-53FF-4175-BF73-C778971730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9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6D344-1FE4-4DB4-80CC-8DD6271B498A}" type="datetimeFigureOut">
              <a:rPr lang="en-US" smtClean="0"/>
              <a:pPr/>
              <a:t>13/08/2013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21572-53FF-4175-BF73-C778971730D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Johnny Huynh\Desktop\CT THO PHUONG CHUA\06.05.2011\music_love_jesus_60__348452197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76"/>
          <a:stretch/>
        </p:blipFill>
        <p:spPr bwMode="auto">
          <a:xfrm>
            <a:off x="152398" y="990600"/>
            <a:ext cx="4458195" cy="529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6D344-1FE4-4DB4-80CC-8DD6271B498A}" type="datetimeFigureOut">
              <a:rPr lang="en-US" smtClean="0"/>
              <a:pPr/>
              <a:t>13/08/2013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21572-53FF-4175-BF73-C778971730D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Johnny Huynh\Desktop\CT THO PHUONG CHUA\06.05.2011\music_love_jesus_60__348452197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76"/>
          <a:stretch/>
        </p:blipFill>
        <p:spPr bwMode="auto">
          <a:xfrm>
            <a:off x="105452" y="4419600"/>
            <a:ext cx="2229098" cy="234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76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657600" y="2286000"/>
            <a:ext cx="5638800" cy="18288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80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Serpentine" pitchFamily="34" charset="0"/>
              </a:rPr>
              <a:t>CHUÙA</a:t>
            </a:r>
            <a:endParaRPr lang="en-US" sz="80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PixieFont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02538" y="304800"/>
            <a:ext cx="8382000" cy="1066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smtClean="0">
                <a:solidFill>
                  <a:prstClr val="black"/>
                </a:solidFill>
                <a:latin typeface="HP-Serpentine" pitchFamily="34" charset="0"/>
              </a:rPr>
              <a:t>TOÂN VINH CHUÙA – BIEÄT THAÙNH CA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81200" y="3886200"/>
            <a:ext cx="76962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i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PixieFont" pitchFamily="34" charset="0"/>
              </a:rPr>
              <a:t>laø tình yeâu</a:t>
            </a:r>
            <a:endParaRPr lang="en-US" sz="8000" b="1" i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PixieFon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3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ôi,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caùc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”. </a:t>
            </a:r>
            <a:endParaRPr lang="en-US" sz="6600" b="1" dirty="0" smtClean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Serpentine" pitchFamily="34" charset="0"/>
              </a:rPr>
              <a:t>CHUÙA LAØ TÌNH YEÂU</a:t>
            </a:r>
            <a:endParaRPr lang="en-US" sz="32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Serpentin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72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toâi nguyeän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ghi tình 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quaù cao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ñeïp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 smtClean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Serpentine" pitchFamily="34" charset="0"/>
              </a:rPr>
              <a:t>CHUÙA LAØ TÌNH YEÂU</a:t>
            </a:r>
            <a:endParaRPr lang="en-US" sz="32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Serpentin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07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ñôøi meán yeâu, laøm cho tha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thôø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Chuùa. </a:t>
            </a:r>
            <a:endParaRPr lang="en-US" sz="6600" b="1" dirty="0" smtClean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Serpentine" pitchFamily="34" charset="0"/>
              </a:rPr>
              <a:t>CHUÙA LAØ TÌNH YEÂU</a:t>
            </a:r>
            <a:endParaRPr lang="en-US" sz="32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Serpentin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62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thu,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nhaân gian Chuùa khoâng heà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than. </a:t>
            </a:r>
            <a:endParaRPr lang="en-US" sz="6600" b="1" dirty="0" smtClean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Serpentine" pitchFamily="34" charset="0"/>
              </a:rPr>
              <a:t>CHUÙA LAØ TÌNH YEÂU</a:t>
            </a:r>
            <a:endParaRPr lang="en-US" sz="32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Serpentin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16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noãi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khoå ñau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chuoäc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loaøi ngöôøi. 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Serpentine" pitchFamily="34" charset="0"/>
              </a:rPr>
              <a:t>CHUÙA LAØ TÌNH YEÂU</a:t>
            </a:r>
            <a:endParaRPr lang="en-US" sz="32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Serpentin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vinh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thu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Serpentine" pitchFamily="34" charset="0"/>
              </a:rPr>
              <a:t>CHUÙA LAØ TÌNH YEÂU</a:t>
            </a:r>
            <a:endParaRPr lang="en-US" sz="32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Serpentin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61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 tuoân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maõi khoâng phai.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Serpentine" pitchFamily="34" charset="0"/>
              </a:rPr>
              <a:t>CHUÙA LAØ TÌNH YEÂU</a:t>
            </a:r>
            <a:endParaRPr lang="en-US" sz="32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Serpentin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78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3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tình yeâu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nguoàn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lìa ngoâi baùu,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 cho theá nhaân.</a:t>
            </a:r>
            <a:endParaRPr lang="en-US" sz="6600" b="1" dirty="0" smtClean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Serpentine" pitchFamily="34" charset="0"/>
              </a:rPr>
              <a:t>CHUÙA LAØ TÌNH YEÂU</a:t>
            </a:r>
            <a:endParaRPr lang="en-US" sz="32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Serpentin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89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toâi nguyeän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ghi tình 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quaù cao ñeïp. </a:t>
            </a:r>
            <a:endParaRPr lang="en-US" sz="6600" b="1" dirty="0" smtClean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Serpentine" pitchFamily="34" charset="0"/>
              </a:rPr>
              <a:t>CHUÙA LAØ TÌNH YEÂU</a:t>
            </a:r>
            <a:endParaRPr lang="en-US" sz="32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Serpentin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20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 dìu loái ñi, Ngaøi ban cho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nieàm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môùi. </a:t>
            </a:r>
            <a:endParaRPr lang="en-US" sz="6600" b="1" dirty="0" smtClean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Serpentine" pitchFamily="34" charset="0"/>
              </a:rPr>
              <a:t>CHUÙA LAØ TÌNH YEÂU</a:t>
            </a:r>
            <a:endParaRPr lang="en-US" sz="32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Serpentin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9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thu,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nhaân gian Chuùa khoâng heà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than. </a:t>
            </a:r>
            <a:endParaRPr lang="en-US" sz="6600" b="1" dirty="0" smtClean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Serpentine" pitchFamily="34" charset="0"/>
              </a:rPr>
              <a:t>CHUÙA LAØ TÌNH YEÂU</a:t>
            </a:r>
            <a:endParaRPr lang="en-US" sz="32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Serpentin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71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noãi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khoå ñau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chuoäc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loaøi ngöôøi. 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Serpentine" pitchFamily="34" charset="0"/>
              </a:rPr>
              <a:t>CHUÙA LAØ TÌNH YEÂU</a:t>
            </a:r>
            <a:endParaRPr lang="en-US" sz="32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Serpentin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0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vinh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thu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Serpentine" pitchFamily="34" charset="0"/>
              </a:rPr>
              <a:t>CHUÙA LAØ TÌNH YEÂU</a:t>
            </a:r>
            <a:endParaRPr lang="en-US" sz="32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Serpentin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2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 tuoân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maõi khoâng phai.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Serpentine" pitchFamily="34" charset="0"/>
              </a:rPr>
              <a:t>CHUÙA LAØ TÌNH YEÂU</a:t>
            </a:r>
            <a:endParaRPr lang="en-US" sz="32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Serpentin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63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457200"/>
            <a:ext cx="88392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</a:t>
            </a:r>
            <a:r>
              <a:rPr lang="en-US" sz="3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tình yeâu,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thöôøng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nhaéc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khuyeân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 smtClean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90800" y="58674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932052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76400" y="6037510"/>
            <a:ext cx="7696200" cy="7620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Serpentine" pitchFamily="34" charset="0"/>
              </a:rPr>
              <a:t>CHUÙA LAØ TÌNH YEÂU</a:t>
            </a:r>
            <a:endParaRPr lang="en-US" sz="32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Serpentin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12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150</Words>
  <Application>Microsoft Office PowerPoint</Application>
  <PresentationFormat>On-screen Show (4:3)</PresentationFormat>
  <Paragraphs>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HP-PixieFont</vt:lpstr>
      <vt:lpstr>HP-Serpentine</vt:lpstr>
      <vt:lpstr>VNI-Aptima</vt:lpstr>
      <vt:lpstr>2_Office Theme</vt:lpstr>
      <vt:lpstr>3_Office Theme</vt:lpstr>
      <vt:lpstr>CHUÙA</vt:lpstr>
      <vt:lpstr>CHUÙA LAØ TÌNH YEÂU</vt:lpstr>
      <vt:lpstr>CHUÙA LAØ TÌNH YEÂU</vt:lpstr>
      <vt:lpstr>CHUÙA LAØ TÌNH YEÂU</vt:lpstr>
      <vt:lpstr>CHUÙA LAØ TÌNH YEÂU</vt:lpstr>
      <vt:lpstr>CHUÙA LAØ TÌNH YEÂU</vt:lpstr>
      <vt:lpstr>CHUÙA LAØ TÌNH YEÂU</vt:lpstr>
      <vt:lpstr>CHUÙA LAØ TÌNH YEÂU</vt:lpstr>
      <vt:lpstr>CHUÙA LAØ TÌNH YEÂU</vt:lpstr>
      <vt:lpstr>CHUÙA LAØ TÌNH YEÂU</vt:lpstr>
      <vt:lpstr>CHUÙA LAØ TÌNH YEÂU</vt:lpstr>
      <vt:lpstr>CHUÙA LAØ TÌNH YEÂU</vt:lpstr>
      <vt:lpstr>CHUÙA LAØ TÌNH YEÂU</vt:lpstr>
      <vt:lpstr>CHUÙA LAØ TÌNH YEÂU</vt:lpstr>
      <vt:lpstr>CHUÙA LAØ TÌNH YEÂU</vt:lpstr>
      <vt:lpstr>CHUÙA LAØ TÌNH YEÂU</vt:lpstr>
    </vt:vector>
  </TitlesOfParts>
  <Company>Tel : 0916.678.357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GIEÂ-XU  CÖÙU TOÂI</dc:title>
  <dc:creator>Lan Kha</dc:creator>
  <cp:lastModifiedBy>Lan Kha</cp:lastModifiedBy>
  <cp:revision>21</cp:revision>
  <dcterms:created xsi:type="dcterms:W3CDTF">2008-09-29T12:23:12Z</dcterms:created>
  <dcterms:modified xsi:type="dcterms:W3CDTF">2013-08-13T04:10:11Z</dcterms:modified>
</cp:coreProperties>
</file>