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13/08/2013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11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13/08/2013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17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9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13/08/2013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9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9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58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9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13/08/2013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9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9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88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50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2182634"/>
            <a:ext cx="69189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TA SOÁNG BAÈNG GÌ?</a:t>
            </a:r>
            <a:endParaRPr lang="en-US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594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Cuoäc soáng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ngöôøi khoâng coù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ñöôïc taàm nhìn xa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neân lo chi laém ñieàu.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TA SOÁNG BAÈNG GÌ?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94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Cuoäc soáng con ngöôøi khoâng daùm nhaän,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nhaän thaät ra thaân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phaän hö voâ.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TA SOÁNG BAÈNG GÌ?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955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TA SOÁNG BAÈNG GÌ?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Cuoäc soáng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ngöôøi coù ñöôïc gì?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Tieàn baïc ö, hay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côm aên aùo maëc?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84261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Cuoäc soáng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ngöôøi coù ñöôïc gì?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Chæ tình yeâu, chæ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yeâu thoâi.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TA SOÁNG BAÈNG GÌ?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723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Cuoäc soáng maø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chaúng yeâu, thì thuø oaùn ngöï trò trong ta.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TA SOÁNG BAÈNG GÌ?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72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Cuoäc soáng vì tình yeâu, thì ñöôïc mang danh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Chuùa Trôøi.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TA SOÁNG BAÈNG GÌ?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865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TA SOÁNG BAÈNG GÌ?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Ngöôøi hôõi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ngöôøi soáng baèng gì? Töøng haït côm hay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cao löông mó vò?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067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Baïn hôõi con ngöôøi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soáng baèng gì?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Chæ tình yeâu, chæ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yeâu thoâi.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TA SOÁNG BAÈNG GÌ?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890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Cuoäc soáng maø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chaúng yeâu, thì thuø oaùn ngöï trò trong ta.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TA SOÁNG BAÈNG GÌ?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78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Cuoäc soáng vì tình yeâu, thì ñöôïc mang danh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Chuùa Trôøi.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TA SOÁNG BAÈNG GÌ?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075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112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2013-08-13T04:13:40Z</dcterms:created>
  <dcterms:modified xsi:type="dcterms:W3CDTF">2013-08-13T04:23:13Z</dcterms:modified>
</cp:coreProperties>
</file>