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3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36"/>
            <a:ext cx="6918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</a:t>
            </a:r>
          </a:p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NGÔÏI?</a:t>
            </a:r>
          </a:p>
        </p:txBody>
      </p:sp>
    </p:spTree>
    <p:extLst>
      <p:ext uri="{BB962C8B-B14F-4D97-AF65-F5344CB8AC3E}">
        <p14:creationId xmlns:p14="http://schemas.microsoft.com/office/powerpoint/2010/main" val="247792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mang veû ñeïp tuyeät vôøi cao caû,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hueä tinh khieát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ñöôïm höông saéc.</a:t>
            </a:r>
          </a:p>
        </p:txBody>
      </p:sp>
    </p:spTree>
    <p:extLst>
      <p:ext uri="{BB962C8B-B14F-4D97-AF65-F5344CB8AC3E}">
        <p14:creationId xmlns:p14="http://schemas.microsoft.com/office/powerpoint/2010/main" val="306461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soâng meânh moâng tuoân doøng nhaân töø,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la thöông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aân ñieån.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5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Lyù do naøo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0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 huùt chaúng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Ngaøi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cho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5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trong loøng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nieàm vui,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giaûi phoùng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thö thaùi. </a:t>
            </a:r>
          </a:p>
        </p:txBody>
      </p:sp>
    </p:spTree>
    <p:extLst>
      <p:ext uri="{BB962C8B-B14F-4D97-AF65-F5344CB8AC3E}">
        <p14:creationId xmlns:p14="http://schemas.microsoft.com/office/powerpoint/2010/main" val="2249003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leân thanh 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danh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 khi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thanh khieát.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6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Lyù do naøo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2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 huùt chaúng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Ngaøi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cho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6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dòu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ngöôõng 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 hæ.</a:t>
            </a:r>
          </a:p>
        </p:txBody>
      </p:sp>
    </p:spTree>
    <p:extLst>
      <p:ext uri="{BB962C8B-B14F-4D97-AF65-F5344CB8AC3E}">
        <p14:creationId xmlns:p14="http://schemas.microsoft.com/office/powerpoint/2010/main" val="337690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troâng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laàn roõ maët,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nhieâu töôi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ngaây ngaát.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6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Lyù do naøo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8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 huùt chaúng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Ngaøi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cho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SAO TOÂI CA NGÔÏI?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4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159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2013-08-13T04:41:47Z</dcterms:created>
  <dcterms:modified xsi:type="dcterms:W3CDTF">2013-08-13T04:55:17Z</dcterms:modified>
</cp:coreProperties>
</file>