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3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9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8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61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1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182638"/>
            <a:ext cx="6918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CHUÙA BAO LA</a:t>
            </a:r>
          </a:p>
        </p:txBody>
      </p:sp>
    </p:spTree>
    <p:extLst>
      <p:ext uri="{BB962C8B-B14F-4D97-AF65-F5344CB8AC3E}">
        <p14:creationId xmlns:p14="http://schemas.microsoft.com/office/powerpoint/2010/main" val="30286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CHUÙA BAO LA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tình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moãi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ngaøy.</a:t>
            </a:r>
          </a:p>
        </p:txBody>
      </p:sp>
    </p:spTree>
    <p:extLst>
      <p:ext uri="{BB962C8B-B14F-4D97-AF65-F5344CB8AC3E}">
        <p14:creationId xmlns:p14="http://schemas.microsoft.com/office/powerpoint/2010/main" val="25294856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cuûa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eâm ñeàm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soâng thaùi 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CHUÙA BAO LA</a:t>
            </a:r>
          </a:p>
        </p:txBody>
      </p:sp>
    </p:spTree>
    <p:extLst>
      <p:ext uri="{BB962C8B-B14F-4D97-AF65-F5344CB8AC3E}">
        <p14:creationId xmlns:p14="http://schemas.microsoft.com/office/powerpoint/2010/main" val="6411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lai laùng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taâm hoàn toâi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caïn khoâ cheát lòm.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CHUÙA BAO LA</a:t>
            </a:r>
          </a:p>
        </p:txBody>
      </p:sp>
    </p:spTree>
    <p:extLst>
      <p:ext uri="{BB962C8B-B14F-4D97-AF65-F5344CB8AC3E}">
        <p14:creationId xmlns:p14="http://schemas.microsoft.com/office/powerpoint/2010/main" val="409807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Chuùa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 roäng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gioáng nhö ñaïi döông.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CHUÙA BAO LA</a:t>
            </a:r>
          </a:p>
        </p:txBody>
      </p:sp>
    </p:spTree>
    <p:extLst>
      <p:ext uri="{BB962C8B-B14F-4D97-AF65-F5344CB8AC3E}">
        <p14:creationId xmlns:p14="http://schemas.microsoft.com/office/powerpoint/2010/main" val="7307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 toâi khoâ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caèn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 Chuùa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thöù toâi roài.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CHUÙA BAO LA</a:t>
            </a:r>
          </a:p>
        </p:txBody>
      </p:sp>
    </p:spTree>
    <p:extLst>
      <p:ext uri="{BB962C8B-B14F-4D97-AF65-F5344CB8AC3E}">
        <p14:creationId xmlns:p14="http://schemas.microsoft.com/office/powerpoint/2010/main" val="38255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ñeàm 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bao muøa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töôi thaém.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CHUÙA BAO LA</a:t>
            </a:r>
          </a:p>
        </p:txBody>
      </p:sp>
    </p:spTree>
    <p:extLst>
      <p:ext uri="{BB962C8B-B14F-4D97-AF65-F5344CB8AC3E}">
        <p14:creationId xmlns:p14="http://schemas.microsoft.com/office/powerpoint/2010/main" val="53646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lai laùng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taâm hoàn toâi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caïn khoâ cheát lòm.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CHUÙA BAO LA</a:t>
            </a:r>
          </a:p>
        </p:txBody>
      </p:sp>
    </p:spTree>
    <p:extLst>
      <p:ext uri="{BB962C8B-B14F-4D97-AF65-F5344CB8AC3E}">
        <p14:creationId xmlns:p14="http://schemas.microsoft.com/office/powerpoint/2010/main" val="172610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roäng gioáng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 döông.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CHUÙA BAO LA</a:t>
            </a:r>
          </a:p>
        </p:txBody>
      </p:sp>
    </p:spTree>
    <p:extLst>
      <p:ext uri="{BB962C8B-B14F-4D97-AF65-F5344CB8AC3E}">
        <p14:creationId xmlns:p14="http://schemas.microsoft.com/office/powerpoint/2010/main" val="371531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100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2013-08-13T04:55:11Z</dcterms:created>
  <dcterms:modified xsi:type="dcterms:W3CDTF">2013-08-24T17:56:12Z</dcterms:modified>
</cp:coreProperties>
</file>