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1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40"/>
            <a:ext cx="8040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</a:t>
            </a:r>
          </a:p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THÖÔNG</a:t>
            </a:r>
          </a:p>
        </p:txBody>
      </p:sp>
    </p:spTree>
    <p:extLst>
      <p:ext uri="{BB962C8B-B14F-4D97-AF65-F5344CB8AC3E}">
        <p14:creationId xmlns:p14="http://schemas.microsoft.com/office/powerpoint/2010/main" val="414607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khoan dung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lan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gian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7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kieân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ñoùn nhöõng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choái boû Ngaøi.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6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8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luoân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anh vaø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quyù baùu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roäng thay.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4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hay thaát baïi, duø gaëp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hay ñau buoàn.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cho song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boû hay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ta.</a:t>
            </a:r>
          </a:p>
        </p:txBody>
      </p:sp>
    </p:spTree>
    <p:extLst>
      <p:ext uri="{BB962C8B-B14F-4D97-AF65-F5344CB8AC3E}">
        <p14:creationId xmlns:p14="http://schemas.microsoft.com/office/powerpoint/2010/main" val="402474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nghinh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tieáp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5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 chaêm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chuùng ta chieán thaéng moãi ngaøy.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1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3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ta lang thang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caùch Ñaáng chaên chieân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13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luoân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anh vaø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quyù baùu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roäng thay.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9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hay thaát baïi, duø gaëp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hay ñau buoàn.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7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5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trong töông lai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böôùc lui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Cha.</a:t>
            </a:r>
          </a:p>
        </p:txBody>
      </p:sp>
    </p:spTree>
    <p:extLst>
      <p:ext uri="{BB962C8B-B14F-4D97-AF65-F5344CB8AC3E}">
        <p14:creationId xmlns:p14="http://schemas.microsoft.com/office/powerpoint/2010/main" val="380013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rung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2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chaúng y nhö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môùi baét ñaàu.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0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2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luoân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anh vaø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quyù baùu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roäng thay.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6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hay thaát baïi, duø gaëp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hay ñau buoàn.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3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nan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yù muoán Cha.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ta neân ghi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taâm yù töôûng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naøy.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2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luoân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anh vaø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quyù baùu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roäng thay.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6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hay thaát baïi, duø gaëp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hay ñau buoàn.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1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ñeán cuøng.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VAÃN YEÂU THÖÔNG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to lôùn theá gian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chi so.</a:t>
            </a:r>
          </a:p>
        </p:txBody>
      </p:sp>
    </p:spTree>
    <p:extLst>
      <p:ext uri="{BB962C8B-B14F-4D97-AF65-F5344CB8AC3E}">
        <p14:creationId xmlns:p14="http://schemas.microsoft.com/office/powerpoint/2010/main" val="269747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245</Words>
  <Application>Microsoft Office PowerPoint</Application>
  <PresentationFormat>On-screen Show (4:3)</PresentationFormat>
  <Paragraphs>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2013-08-27T07:08:35Z</dcterms:created>
  <dcterms:modified xsi:type="dcterms:W3CDTF">2013-08-27T07:14:59Z</dcterms:modified>
</cp:coreProperties>
</file>