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6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27/08/2013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4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190500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ÑÖØNG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HOANG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PHÍ THAÙNG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/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NAÊM </a:t>
            </a: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DAØI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1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theâm ñaéng cay.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516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Kieáp coâ ñôn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khieán taâm hoàn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daãy tuûi hôøn.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06727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Côù sao baïn coøn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nghóa?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11771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0179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lôõ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2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vaáp chaân 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buoâng.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01763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yeân nghæ.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9110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074534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chaêng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mang taâm traïng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ñau naùt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74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Thieáu yeâu thöông,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lo buoàn cuøng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chaùn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25353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bao giôø baïn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chaân lyù?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41688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hoang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naêm daøi!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7526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troâi lôõ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hoäi,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thoâi!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71488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vaáp chaân ngaõ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buoâng.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76578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Haõy quay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veà yeân nghæ.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1355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luoân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ñöøng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hoang phí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thaùng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naêm daøi.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ÑÖØNG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HOANG PHÍ THAÙNG NAÊM DAØI</a:t>
            </a:r>
          </a:p>
        </p:txBody>
      </p:sp>
    </p:spTree>
    <p:extLst>
      <p:ext uri="{BB962C8B-B14F-4D97-AF65-F5344CB8AC3E}">
        <p14:creationId xmlns:p14="http://schemas.microsoft.com/office/powerpoint/2010/main" val="39734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2012-02-23T10:57:40Z</dcterms:created>
  <dcterms:modified xsi:type="dcterms:W3CDTF">2013-08-27T07:23:36Z</dcterms:modified>
</cp:coreProperties>
</file>