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1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42"/>
            <a:ext cx="8040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2373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ñeán Chuùa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daøng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57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ta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dang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troâng chôø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4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mang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saàu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chính Nguoàn saùng ñöôïc raïng soi trong maøn ñeâm.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2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ai trong oâ nhô mong ñöôïc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toäi loãi.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aùi Chuùa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lôùn, vì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thöông noái lieàn giöõa con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Phuï Thieân.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3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gôõ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bieán ñoåi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mình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50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gôõ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gôõ Chuùa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mình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gôõ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naûy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ñeä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3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suoái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caèn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coãi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3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suoái, nguoàn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bieân.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1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Bieån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ñaûo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GÔÕ CHUÙA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2013-08-27T07:23:50Z</dcterms:created>
  <dcterms:modified xsi:type="dcterms:W3CDTF">2013-08-27T07:34:41Z</dcterms:modified>
</cp:coreProperties>
</file>