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4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TRÖÔÙC KHI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RAÏNG ÑOÂNG</a:t>
            </a:r>
          </a:p>
        </p:txBody>
      </p:sp>
    </p:spTree>
    <p:extLst>
      <p:ext uri="{BB962C8B-B14F-4D97-AF65-F5344CB8AC3E}">
        <p14:creationId xmlns:p14="http://schemas.microsoft.com/office/powerpoint/2010/main" val="2401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RAÏNG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 ñöøng chaùn nöõa, haõy queân ñi buoàn ñau, haõy phoù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töø.</a:t>
            </a:r>
          </a:p>
        </p:txBody>
      </p:sp>
    </p:spTree>
    <p:extLst>
      <p:ext uri="{BB962C8B-B14F-4D97-AF65-F5344CB8AC3E}">
        <p14:creationId xmlns:p14="http://schemas.microsoft.com/office/powerpoint/2010/main" val="1487199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vui seõ sôùm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 seõ daàn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tan, 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cuûa ban mai toûa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 neân lo ngaïi chi,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ôû vôùi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thieáu thoán gì.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queân lôøi höùa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khi leân trôøi cao,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chôù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chi, coù Ta ôû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haõy tin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phoù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cho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ñöôøng.</a:t>
            </a:r>
          </a:p>
        </p:txBody>
      </p:sp>
    </p:spTree>
    <p:extLst>
      <p:ext uri="{BB962C8B-B14F-4D97-AF65-F5344CB8AC3E}">
        <p14:creationId xmlns:p14="http://schemas.microsoft.com/office/powerpoint/2010/main" val="41651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xa caùch maõi, daãu khoâng ai nhìn thaáy, coù Chuùa ta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trôøi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ñem ta ñôøi môùi,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vöõng tin Jeâsus,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haùt boài hoài.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duø chieán tranh, khoù khaên ñeán doïa daãm,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thaáy taâm an vui,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gaàn.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TRÖÔÙC KHI RAÏNG 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219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2012-08-08T11:48:00Z</dcterms:created>
  <dcterms:modified xsi:type="dcterms:W3CDTF">2013-08-27T07:38:38Z</dcterms:modified>
</cp:coreProperties>
</file>