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63A1-30A3-4015-858A-81D0D3CDB7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72F5D-1AD9-4780-83AC-288B0FD9B6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1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49B2-7312-4F57-8095-2B27A104FB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27/08/2013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999F-E227-426F-9D55-D970570FA0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38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49B2-7312-4F57-8095-2B27A104FB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27/08/2013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999F-E227-426F-9D55-D970570FA0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8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163A1-30A3-4015-858A-81D0D3CDB7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72F5D-1AD9-4780-83AC-288B0FD9B6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3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4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E49B2-7312-4F57-8095-2B27A104FB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27/08/2013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E999F-E227-426F-9D55-D970570FA0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55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E49B2-7312-4F57-8095-2B27A104FB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27/08/2013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E999F-E227-426F-9D55-D970570FA0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D:\PICTURE\TG\2600676-water-drop-illustration-water-drop-background--water-drop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278134"/>
            <a:ext cx="2667000" cy="357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36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2895600"/>
            <a:ext cx="61722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770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Fillmore" pitchFamily="2" charset="0"/>
              </a:defRPr>
            </a:lvl1pPr>
          </a:lstStyle>
          <a:p>
            <a:r>
              <a:rPr lang="en-US" sz="8000">
                <a:solidFill>
                  <a:srgbClr val="1F497D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HAÕY ÑEÁN </a:t>
            </a:r>
            <a:br>
              <a:rPr lang="en-US" sz="8000">
                <a:solidFill>
                  <a:srgbClr val="1F497D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</a:br>
            <a:r>
              <a:rPr lang="en-US" sz="8000">
                <a:solidFill>
                  <a:srgbClr val="1F497D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VÔÙI CHA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29426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BIEÄT THAÙNH CA</a:t>
            </a:r>
            <a:endParaRPr lang="en-US" sz="32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664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096000"/>
            <a:ext cx="6477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chemeClr val="tx2">
                    <a:lumMod val="50000"/>
                  </a:schemeClr>
                </a:solidFill>
                <a:latin typeface="VNI-Broad" pitchFamily="2" charset="0"/>
              </a:defRPr>
            </a:lvl1pPr>
          </a:lstStyle>
          <a:p>
            <a:r>
              <a:rPr lang="en-US" smtClean="0">
                <a:solidFill>
                  <a:srgbClr val="1F497D">
                    <a:lumMod val="50000"/>
                  </a:srgbClr>
                </a:solidFill>
              </a:rPr>
              <a:t>HAÕY </a:t>
            </a:r>
            <a:r>
              <a:rPr lang="en-US">
                <a:solidFill>
                  <a:srgbClr val="1F497D">
                    <a:lumMod val="50000"/>
                  </a:srgbClr>
                </a:solidFill>
              </a:rPr>
              <a:t>ÑEÁN VÔÙI CHA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102816"/>
            <a:ext cx="8001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ai, naøo ai ñang khaùt haõy ñeán suoái ngay, suoái ôn Thieân Thöôïng haèng traøn.</a:t>
            </a:r>
          </a:p>
        </p:txBody>
      </p:sp>
    </p:spTree>
    <p:extLst>
      <p:ext uri="{BB962C8B-B14F-4D97-AF65-F5344CB8AC3E}">
        <p14:creationId xmlns:p14="http://schemas.microsoft.com/office/powerpoint/2010/main" val="377378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096000"/>
            <a:ext cx="6477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chemeClr val="tx2">
                    <a:lumMod val="50000"/>
                  </a:schemeClr>
                </a:solidFill>
                <a:latin typeface="VNI-Broad" pitchFamily="2" charset="0"/>
              </a:defRPr>
            </a:lvl1pPr>
          </a:lstStyle>
          <a:p>
            <a:r>
              <a:rPr lang="en-US" smtClean="0">
                <a:solidFill>
                  <a:srgbClr val="1F497D">
                    <a:lumMod val="50000"/>
                  </a:srgbClr>
                </a:solidFill>
              </a:rPr>
              <a:t>HAÕY </a:t>
            </a:r>
            <a:r>
              <a:rPr lang="en-US">
                <a:solidFill>
                  <a:srgbClr val="1F497D">
                    <a:lumMod val="50000"/>
                  </a:srgbClr>
                </a:solidFill>
              </a:rPr>
              <a:t>ÑEÁN VÔÙI CHA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102816"/>
            <a:ext cx="8001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ôi, laïi ngay beân Chuùa, nguoàn suoái maùt töôi traøn tuoân ôn phöôùc.</a:t>
            </a:r>
          </a:p>
        </p:txBody>
      </p:sp>
    </p:spTree>
    <p:extLst>
      <p:ext uri="{BB962C8B-B14F-4D97-AF65-F5344CB8AC3E}">
        <p14:creationId xmlns:p14="http://schemas.microsoft.com/office/powerpoint/2010/main" val="279992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096000"/>
            <a:ext cx="6477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chemeClr val="tx2">
                    <a:lumMod val="50000"/>
                  </a:schemeClr>
                </a:solidFill>
                <a:latin typeface="VNI-Broad" pitchFamily="2" charset="0"/>
              </a:defRPr>
            </a:lvl1pPr>
          </a:lstStyle>
          <a:p>
            <a:r>
              <a:rPr lang="en-US" smtClean="0">
                <a:solidFill>
                  <a:srgbClr val="1F497D">
                    <a:lumMod val="50000"/>
                  </a:srgbClr>
                </a:solidFill>
              </a:rPr>
              <a:t>HAÕY </a:t>
            </a:r>
            <a:r>
              <a:rPr lang="en-US">
                <a:solidFill>
                  <a:srgbClr val="1F497D">
                    <a:lumMod val="50000"/>
                  </a:srgbClr>
                </a:solidFill>
              </a:rPr>
              <a:t>ÑEÁN VÔÙI CHA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102816"/>
            <a:ext cx="8001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ÑK:</a:t>
            </a: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 Ngaøi ban cho </a:t>
            </a:r>
            <a:b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</a:b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anh vaø toâi bao ôn </a:t>
            </a:r>
            <a:b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</a:b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töø aùi, haõy ñeán </a:t>
            </a:r>
            <a:b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</a:b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cuøng Cha.</a:t>
            </a:r>
          </a:p>
        </p:txBody>
      </p:sp>
    </p:spTree>
    <p:extLst>
      <p:ext uri="{BB962C8B-B14F-4D97-AF65-F5344CB8AC3E}">
        <p14:creationId xmlns:p14="http://schemas.microsoft.com/office/powerpoint/2010/main" val="214975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096000"/>
            <a:ext cx="6477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chemeClr val="tx2">
                    <a:lumMod val="50000"/>
                  </a:schemeClr>
                </a:solidFill>
                <a:latin typeface="VNI-Broad" pitchFamily="2" charset="0"/>
              </a:defRPr>
            </a:lvl1pPr>
          </a:lstStyle>
          <a:p>
            <a:r>
              <a:rPr lang="en-US" smtClean="0">
                <a:solidFill>
                  <a:srgbClr val="1F497D">
                    <a:lumMod val="50000"/>
                  </a:srgbClr>
                </a:solidFill>
              </a:rPr>
              <a:t>HAÕY </a:t>
            </a:r>
            <a:r>
              <a:rPr lang="en-US">
                <a:solidFill>
                  <a:srgbClr val="1F497D">
                    <a:lumMod val="50000"/>
                  </a:srgbClr>
                </a:solidFill>
              </a:rPr>
              <a:t>ÑEÁN VÔÙI CHA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102816"/>
            <a:ext cx="8001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Nöông trong Ngaøi luoân, rao Tin Laønh ra cho muoân ngöôøi ñeán kíp tin Danh Ngaøi.</a:t>
            </a:r>
          </a:p>
        </p:txBody>
      </p:sp>
    </p:spTree>
    <p:extLst>
      <p:ext uri="{BB962C8B-B14F-4D97-AF65-F5344CB8AC3E}">
        <p14:creationId xmlns:p14="http://schemas.microsoft.com/office/powerpoint/2010/main" val="249482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096000"/>
            <a:ext cx="6477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chemeClr val="tx2">
                    <a:lumMod val="50000"/>
                  </a:schemeClr>
                </a:solidFill>
                <a:latin typeface="VNI-Broad" pitchFamily="2" charset="0"/>
              </a:defRPr>
            </a:lvl1pPr>
          </a:lstStyle>
          <a:p>
            <a:r>
              <a:rPr lang="en-US" smtClean="0">
                <a:solidFill>
                  <a:srgbClr val="1F497D">
                    <a:lumMod val="50000"/>
                  </a:srgbClr>
                </a:solidFill>
              </a:rPr>
              <a:t>HAÕY </a:t>
            </a:r>
            <a:r>
              <a:rPr lang="en-US">
                <a:solidFill>
                  <a:srgbClr val="1F497D">
                    <a:lumMod val="50000"/>
                  </a:srgbClr>
                </a:solidFill>
              </a:rPr>
              <a:t>ÑEÁN VÔÙI CHA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102816"/>
            <a:ext cx="8001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2. </a:t>
            </a: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Veà ngay, veà ngay anh hôõi, chaïy ñeán vôùi Cha cuùi xin ôn Ngaøi daït daøo.</a:t>
            </a:r>
          </a:p>
        </p:txBody>
      </p:sp>
    </p:spTree>
    <p:extLst>
      <p:ext uri="{BB962C8B-B14F-4D97-AF65-F5344CB8AC3E}">
        <p14:creationId xmlns:p14="http://schemas.microsoft.com/office/powerpoint/2010/main" val="39420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096000"/>
            <a:ext cx="6477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chemeClr val="tx2">
                    <a:lumMod val="50000"/>
                  </a:schemeClr>
                </a:solidFill>
                <a:latin typeface="VNI-Broad" pitchFamily="2" charset="0"/>
              </a:defRPr>
            </a:lvl1pPr>
          </a:lstStyle>
          <a:p>
            <a:r>
              <a:rPr lang="en-US" smtClean="0">
                <a:solidFill>
                  <a:srgbClr val="1F497D">
                    <a:lumMod val="50000"/>
                  </a:srgbClr>
                </a:solidFill>
              </a:rPr>
              <a:t>HAÕY </a:t>
            </a:r>
            <a:r>
              <a:rPr lang="en-US">
                <a:solidFill>
                  <a:srgbClr val="1F497D">
                    <a:lumMod val="50000"/>
                  </a:srgbClr>
                </a:solidFill>
              </a:rPr>
              <a:t>ÑEÁN VÔÙI CHA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102816"/>
            <a:ext cx="8001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Ngöôøi ôi, laïi ngay beân Chuùa, nguoàn suoái cöùu aân traøn </a:t>
            </a:r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/>
            </a:r>
            <a:b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</a:br>
            <a:r>
              <a:rPr lang="en-US" smtClean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tuoân </a:t>
            </a: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ôn phöôùc.</a:t>
            </a:r>
          </a:p>
        </p:txBody>
      </p:sp>
    </p:spTree>
    <p:extLst>
      <p:ext uri="{BB962C8B-B14F-4D97-AF65-F5344CB8AC3E}">
        <p14:creationId xmlns:p14="http://schemas.microsoft.com/office/powerpoint/2010/main" val="193316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096000"/>
            <a:ext cx="6477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chemeClr val="tx2">
                    <a:lumMod val="50000"/>
                  </a:schemeClr>
                </a:solidFill>
                <a:latin typeface="VNI-Broad" pitchFamily="2" charset="0"/>
              </a:defRPr>
            </a:lvl1pPr>
          </a:lstStyle>
          <a:p>
            <a:r>
              <a:rPr lang="en-US" smtClean="0">
                <a:solidFill>
                  <a:srgbClr val="1F497D">
                    <a:lumMod val="50000"/>
                  </a:srgbClr>
                </a:solidFill>
              </a:rPr>
              <a:t>HAÕY </a:t>
            </a:r>
            <a:r>
              <a:rPr lang="en-US">
                <a:solidFill>
                  <a:srgbClr val="1F497D">
                    <a:lumMod val="50000"/>
                  </a:srgbClr>
                </a:solidFill>
              </a:rPr>
              <a:t>ÑEÁN VÔÙI CHA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102816"/>
            <a:ext cx="8001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ÑK:</a:t>
            </a: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 Ngaøi ban cho </a:t>
            </a:r>
            <a:b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</a:b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anh vaø toâi bao ôn </a:t>
            </a:r>
            <a:b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</a:b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töø aùi, haõy ñeán </a:t>
            </a:r>
            <a:b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</a:br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cuøng Cha.</a:t>
            </a:r>
          </a:p>
        </p:txBody>
      </p:sp>
    </p:spTree>
    <p:extLst>
      <p:ext uri="{BB962C8B-B14F-4D97-AF65-F5344CB8AC3E}">
        <p14:creationId xmlns:p14="http://schemas.microsoft.com/office/powerpoint/2010/main" val="239443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096000"/>
            <a:ext cx="6477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200" b="1">
                <a:solidFill>
                  <a:schemeClr val="tx2">
                    <a:lumMod val="50000"/>
                  </a:schemeClr>
                </a:solidFill>
                <a:latin typeface="VNI-Broad" pitchFamily="2" charset="0"/>
              </a:defRPr>
            </a:lvl1pPr>
          </a:lstStyle>
          <a:p>
            <a:r>
              <a:rPr lang="en-US" smtClean="0">
                <a:solidFill>
                  <a:srgbClr val="1F497D">
                    <a:lumMod val="50000"/>
                  </a:srgbClr>
                </a:solidFill>
              </a:rPr>
              <a:t>HAÕY </a:t>
            </a:r>
            <a:r>
              <a:rPr lang="en-US">
                <a:solidFill>
                  <a:srgbClr val="1F497D">
                    <a:lumMod val="50000"/>
                  </a:srgbClr>
                </a:solidFill>
              </a:rPr>
              <a:t>ÑEÁN VÔÙI CHA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102816"/>
            <a:ext cx="8001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Nöông trong Ngaøi luoân, rao Tin Laønh ra cho muoân ngöôøi ñeán kíp tin Danh Ngaøi.</a:t>
            </a:r>
          </a:p>
        </p:txBody>
      </p:sp>
    </p:spTree>
    <p:extLst>
      <p:ext uri="{BB962C8B-B14F-4D97-AF65-F5344CB8AC3E}">
        <p14:creationId xmlns:p14="http://schemas.microsoft.com/office/powerpoint/2010/main" val="95167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159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VNI-Aptima</vt:lpstr>
      <vt:lpstr>VNI-Broad</vt:lpstr>
      <vt:lpstr>VNI-Fillmore</vt:lpstr>
      <vt:lpstr>VNI-Goudy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2011-12-06T11:28:59Z</dcterms:created>
  <dcterms:modified xsi:type="dcterms:W3CDTF">2013-08-27T07:40:11Z</dcterms:modified>
</cp:coreProperties>
</file>