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696" y="1755924"/>
            <a:ext cx="8674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9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saün saøng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Jeâsus chöa?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loøng mình leân Chuùa ngay baây giôø.</a:t>
            </a:r>
            <a:endParaRPr lang="en-US" sz="660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cô hoäi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nhö thoi tô,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chaàn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mai seõ lôõ.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8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daïy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haêng haùi.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2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Chuùa ngöï voâ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baïn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8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aïn ôi daønh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Jeâsus chöa?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OÂ! Kìa Ngaøi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ñöùng im mong chôø.</a:t>
            </a:r>
            <a:endParaRPr lang="en-US" sz="660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25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vui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bao oâ nhô, mong baïn daønh loøng mình cho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daïy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haêng haùi.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8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Chuùa ngöï voâ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baïn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3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ai tìm thuù vui khoâng thanh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tìm vinh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vaãn chôø.</a:t>
            </a:r>
            <a:endParaRPr lang="en-US" sz="660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1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thay ngöôøi gaùnh bao nhieâu thöông ñau, mong ngöï vaøo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khao khaùt.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6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daïy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haêng haùi.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4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Chuùa ngöï voâ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baïn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BAÏN DAØNH CHOÃ CHO JEÂSUS CHÖA?</a:t>
            </a:r>
            <a:endParaRPr lang="en-US" sz="38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2013-08-29T07:24:07Z</dcterms:created>
  <dcterms:modified xsi:type="dcterms:W3CDTF">2013-08-29T07:29:37Z</dcterms:modified>
</cp:coreProperties>
</file>