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68" r:id="rId14"/>
    <p:sldId id="269" r:id="rId15"/>
    <p:sldId id="270" r:id="rId16"/>
    <p:sldId id="278" r:id="rId17"/>
    <p:sldId id="279" r:id="rId18"/>
    <p:sldId id="273" r:id="rId19"/>
    <p:sldId id="274" r:id="rId20"/>
    <p:sldId id="275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5A5-443B-44C3-AD6D-0DBCFB6162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CCE-DF16-4B67-873A-53D836BE45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5A5-443B-44C3-AD6D-0DBCFB6162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CCE-DF16-4B67-873A-53D836BE45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E9BAA-529D-410A-B483-7901AE1EAB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75A5-443B-44C3-AD6D-0DBCFB6162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CCE-DF16-4B67-873A-53D836BE45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ICTURE\TG\Picture2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1"/>
            <a:ext cx="333401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75A5-443B-44C3-AD6D-0DBCFB6162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CCE-DF16-4B67-873A-53D836BE45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D:\PICTURE\TG\Picture1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4205287"/>
            <a:ext cx="2997200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\TG\Picture12.jpg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37" y="4793506"/>
            <a:ext cx="1175263" cy="14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prstClr val="black"/>
                </a:solidFill>
                <a:latin typeface="VNI-Goudy" pitchFamily="2" charset="0"/>
              </a:rPr>
              <a:t>TOÂN VINH CHUÙA – BIEÄT THAÙNH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438400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Freeform" pitchFamily="2" charset="0"/>
              </a:rPr>
              <a:t>CHUÙA 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311486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GB" sz="40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Chính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seõ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giuùp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ta thöôøng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xuyeân, thaâm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tình Chuùa xoùa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moïi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phieàn öu.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23382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Hoài ñôøi ta moûi meâ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trong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ñeâm daøi taêm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toái,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Chuùa seõ lo lieäu caû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moïi ñieàu.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1909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700" y="9144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>
                <a:solidFill>
                  <a:prstClr val="black"/>
                </a:solidFill>
                <a:latin typeface="VNI-Aptima" pitchFamily="2" charset="0"/>
              </a:rPr>
              <a:t>3.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Nhöõng khi cuoäc ñôøi thöû thaùch luoân quanh mình, phí bao laàn ra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söùc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luoáng coâng.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33938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Ñôøi phieàn öu lôùp lôùp, nöông nôi naøo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hôõi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Chuùa?</a:t>
            </a:r>
            <a:endParaRPr lang="en-GB" sz="6600" b="1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12576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3716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Coù phaûi chaêng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leä thaám luoân </a:t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khoâng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ngöøng?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22929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GB" sz="40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Chính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seõ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giuùp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ta thöôøng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xuyeân, thaâm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tình Chuùa xoùa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moïi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phieàn öu.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38653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Hoài ñôøi ta moûi meâ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trong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ñeâm daøi taêm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toái,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Chuùa seõ lo lieäu caû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moïi ñieàu.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2135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9144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>
                <a:solidFill>
                  <a:prstClr val="black"/>
                </a:solidFill>
                <a:latin typeface="VNI-Aptima" pitchFamily="2" charset="0"/>
              </a:rPr>
              <a:t>4.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Luùc ta giaõ töø quyeát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döùt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ñi bao ñieàu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vaán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vöông loøng ta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maõi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khoâng thoâi.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12320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Moïi nieàm ñau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chieám heát taâm linh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naày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muoán vôõ.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30327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Chuùa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Ngaøi coù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löu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taâm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giuøm?</a:t>
            </a:r>
            <a:endParaRPr lang="en-GB" sz="6600" b="1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32347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>
                <a:solidFill>
                  <a:prstClr val="black"/>
                </a:solidFill>
                <a:latin typeface="VNI-Aptima" pitchFamily="2" charset="0"/>
              </a:rPr>
              <a:t>1.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Moãi khi taâm hoàn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thaáy khoå ñau öu saàu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vôùi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bao nieàm lo laéng vaây quanh.</a:t>
            </a:r>
          </a:p>
        </p:txBody>
      </p:sp>
    </p:spTree>
    <p:extLst>
      <p:ext uri="{BB962C8B-B14F-4D97-AF65-F5344CB8AC3E}">
        <p14:creationId xmlns:p14="http://schemas.microsoft.com/office/powerpoint/2010/main" val="23477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GB" sz="40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Chính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seõ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giuùp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ta thöôøng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xuyeân, thaâm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tình Chuùa xoùa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moïi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phieàn öu.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20090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Hoài ñôøi ta moûi meâ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trong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ñeâm daøi taêm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toái,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Chuùa seõ lo lieäu caû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moïi ñieàu.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42532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Moïi ñieàu mô öôùc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bieán ñôøi nhoïc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nhaèn khoå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naõo.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37900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3716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Chuùa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Ngaøi giuùp ta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khoâng naøo?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31441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GB" sz="40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Chính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seõ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giuùp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ta thöôøng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xuyeân, thaâm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tình Chuùa xoùa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moïi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phieàn öu.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18973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066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Hoài ñôøi ta moûi meâ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trong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ñeâm daøi taêm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toái,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Chuùa seõ lo lieäu caû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moïi ñieàu.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27138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9144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>
                <a:solidFill>
                  <a:prstClr val="black"/>
                </a:solidFill>
                <a:latin typeface="VNI-Aptima" pitchFamily="2" charset="0"/>
              </a:rPr>
              <a:t>2.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Böôùc ta mòt muø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vôùi bieát bao ñòch thuø suoát ñeâm ngaøy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sôï haõi lo aâu.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31953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447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Ngaøy nhaït phai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aùnh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naéng, ñeâm tröôøng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ñaày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boùng toái.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4000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3716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Chuùa </a:t>
            </a:r>
            <a:r>
              <a:rPr lang="en-GB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Ngaøi giuùp ta </a:t>
            </a:r>
            <a:br>
              <a:rPr lang="en-GB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GB" sz="6600" b="1">
                <a:solidFill>
                  <a:prstClr val="black"/>
                </a:solidFill>
                <a:latin typeface="VNI-Aptima" pitchFamily="2" charset="0"/>
              </a:rPr>
              <a:t>khoâng naøo?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67818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VNI-Book" pitchFamily="2" charset="0"/>
              </a:rPr>
              <a:t>CHUÙA </a:t>
            </a:r>
            <a:r>
              <a:rPr lang="en-US" sz="3200" b="1">
                <a:solidFill>
                  <a:srgbClr val="C00000"/>
                </a:solidFill>
                <a:latin typeface="VNI-Book" pitchFamily="2" charset="0"/>
              </a:rPr>
              <a:t>COÙ LO CHO TA CHAÊNG?</a:t>
            </a:r>
          </a:p>
        </p:txBody>
      </p:sp>
    </p:spTree>
    <p:extLst>
      <p:ext uri="{BB962C8B-B14F-4D97-AF65-F5344CB8AC3E}">
        <p14:creationId xmlns:p14="http://schemas.microsoft.com/office/powerpoint/2010/main" val="8437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262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VNI-Aptima</vt:lpstr>
      <vt:lpstr>VNI-Book</vt:lpstr>
      <vt:lpstr>VNI-Freeform</vt:lpstr>
      <vt:lpstr>VNI-Goudy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2012-02-23T11:00:06Z</dcterms:created>
  <dcterms:modified xsi:type="dcterms:W3CDTF">2013-08-29T07:37:55Z</dcterms:modified>
</cp:coreProperties>
</file>