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63" r:id="rId9"/>
    <p:sldId id="264" r:id="rId10"/>
    <p:sldId id="27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30/08/2013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4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30/08/2013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70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91361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NGAØI LAØ AI?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8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905000"/>
            <a:ext cx="922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 toái coù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saùng, neáu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baèng lôøi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332604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889879"/>
            <a:ext cx="922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xoùt 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chim ñang laàm laïc nôi beán meâ.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157134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NGAØI LAØ AI?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716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ai maø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trieäu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naêm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 traàn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toân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 Vua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mình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ai maø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coù an vui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ñaõ khuyeân raên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41267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331416"/>
            <a:ext cx="9220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laøm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ñau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seõ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neáu ñeán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chaân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11818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76200" y="1905000"/>
            <a:ext cx="922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ñoùi coù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baùnh soáng, nöôùc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suoái cho 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taøn heùo.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18853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saùng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neûo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 nôi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vöïc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boùng ñeâm.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184309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NGAØI LAØ AI?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lôøi 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bieát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nhieâu toäi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chuoãi 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3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nhieàu ngöôøi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voïng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an vui traøn daâng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toân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166879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8100" y="1331416"/>
            <a:ext cx="9182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gioâng toá hay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gai seõ tieâu tan neáu laéng nghe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NGAØI LAØ AI?</a:t>
            </a:r>
          </a:p>
        </p:txBody>
      </p:sp>
    </p:spTree>
    <p:extLst>
      <p:ext uri="{BB962C8B-B14F-4D97-AF65-F5344CB8AC3E}">
        <p14:creationId xmlns:p14="http://schemas.microsoft.com/office/powerpoint/2010/main" val="263743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180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2012-02-06T03:42:55Z</dcterms:created>
  <dcterms:modified xsi:type="dcterms:W3CDTF">2013-08-30T03:32:17Z</dcterms:modified>
</cp:coreProperties>
</file>