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5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5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1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704" y="1999764"/>
            <a:ext cx="6406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BIEÁN ÑOÅI </a:t>
            </a:r>
            <a:b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HEÁT </a:t>
            </a:r>
            <a:b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MOÏI ÑIEÀU</a:t>
            </a:r>
          </a:p>
        </p:txBody>
      </p:sp>
    </p:spTree>
    <p:extLst>
      <p:ext uri="{BB962C8B-B14F-4D97-AF65-F5344CB8AC3E}">
        <p14:creationId xmlns:p14="http://schemas.microsoft.com/office/powerpoint/2010/main" val="365489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BIEÁN ÑOÅI HEÁT MOÏI ÑIEÀU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moïi ñieàu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linh 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traéng trong, 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daâng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044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Bieán ñoåi heát moïi ñieàu,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traéng trong 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BIEÁN ÑOÅI HEÁT MOÏI ÑIEÀU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8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loái aùc ngaøy xöa caùch xa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ñaây, neáp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nay thaùnh khieát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BIEÁN ÑOÅI HEÁT MOÏI ÑIEÀU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0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BIEÁN ÑOÅI HEÁT MOÏI ÑIEÀU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moïi ñieàu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linh 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traéng trong, 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daâng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496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Bieán ñoåi heát moïi ñieàu,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traéng trong 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BIEÁN ÑOÅI HEÁT MOÏI ÑIEÀU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5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2013-09-18T03:52:27Z</dcterms:created>
  <dcterms:modified xsi:type="dcterms:W3CDTF">2013-09-18T08:12:30Z</dcterms:modified>
</cp:coreProperties>
</file>