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1114-57CF-448A-B8B4-3AA61FF9DD8F}" type="datetimeFigureOut">
              <a:rPr lang="en-US" smtClean="0"/>
              <a:pPr/>
              <a:t>18/09/2013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BE86-4A53-44ED-977D-D1EE6605D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1114-57CF-448A-B8B4-3AA61FF9DD8F}" type="datetimeFigureOut">
              <a:rPr lang="en-US" smtClean="0"/>
              <a:pPr/>
              <a:t>18/09/2013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BE86-4A53-44ED-977D-D1EE6605D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E1114-57CF-448A-B8B4-3AA61FF9DD8F}" type="datetimeFigureOut">
              <a:rPr lang="en-US" smtClean="0"/>
              <a:pPr/>
              <a:t>18/09/2013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BBE86-4A53-44ED-977D-D1EE6605D5C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C:\Users\JOHHNY HUYNH\Desktop\[wallc1oo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30480"/>
            <a:ext cx="9144000" cy="682752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6598" y="2334161"/>
            <a:ext cx="521008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Bauhaus" pitchFamily="82" charset="0"/>
              </a:rPr>
              <a:t>JEÂSUS LAØ …</a:t>
            </a:r>
            <a:endParaRPr lang="en-US" sz="8000" b="1" cap="none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Bauhaus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5720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smtClean="0">
                <a:latin typeface="HP-Kabel" pitchFamily="34" charset="0"/>
              </a:rPr>
              <a:t>TOÂN VINH CHUÙA – BIEÄT THAÙNH CA</a:t>
            </a:r>
            <a:endParaRPr lang="en-US" sz="3500">
              <a:latin typeface="HP-Kabe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52948"/>
            <a:ext cx="914400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 </a:t>
            </a:r>
            <a:r>
              <a:rPr lang="en-US" sz="3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1.</a:t>
            </a: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 Ngaøi laø ñöôøng ñi,</a:t>
            </a:r>
            <a:b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</a:b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Ngaøi laø chaân lyù,</a:t>
            </a:r>
          </a:p>
          <a:p>
            <a:pPr algn="ctr"/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 laø nguoàn söï soáng ban cho nhöõng ai tin Ngaøi.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90600" y="5558833"/>
            <a:ext cx="7220712" cy="943276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Rectangle 8"/>
          <p:cNvSpPr/>
          <p:nvPr/>
        </p:nvSpPr>
        <p:spPr>
          <a:xfrm>
            <a:off x="533400" y="5715000"/>
            <a:ext cx="83058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5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Bauhaus" pitchFamily="82" charset="0"/>
              </a:rPr>
              <a:t>BIEÄT THAÙNH CA - JEÂSUS LAØ …</a:t>
            </a:r>
            <a:endParaRPr lang="en-US" sz="35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Bauhaus" pitchFamily="82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252948"/>
            <a:ext cx="876300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Ngaøi laø tình yeâu,</a:t>
            </a:r>
          </a:p>
          <a:p>
            <a:pPr algn="ctr"/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laø nguoàn söï soáng,</a:t>
            </a:r>
          </a:p>
          <a:p>
            <a:pPr algn="ctr"/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l</a:t>
            </a: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aø nguoàn ôn phöôùc </a:t>
            </a:r>
            <a:b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</a:b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traøn tuoân chaúng ngöøng.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90600" y="5558833"/>
            <a:ext cx="7220712" cy="943276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533400" y="5715000"/>
            <a:ext cx="83058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5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Bauhaus" pitchFamily="82" charset="0"/>
              </a:rPr>
              <a:t>BIEÄT THAÙNH CA - JEÂSUS LAØ …</a:t>
            </a:r>
            <a:endParaRPr lang="en-US" sz="35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Bauhaus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252948"/>
            <a:ext cx="876300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u="sng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ÑK: </a:t>
            </a: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Naày </a:t>
            </a: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ngöôøi </a:t>
            </a: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ôi </a:t>
            </a: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haõy</a:t>
            </a:r>
          </a:p>
          <a:p>
            <a:pPr algn="ctr"/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tieáp nghinh </a:t>
            </a: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Jeâsus </a:t>
            </a: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voâ loøng, coøn chaàn chôø chi haõy tin </a:t>
            </a: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Jeâsus </a:t>
            </a: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giôø ñaây.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90600" y="5558833"/>
            <a:ext cx="7220712" cy="943276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Rectangle 9"/>
          <p:cNvSpPr/>
          <p:nvPr/>
        </p:nvSpPr>
        <p:spPr>
          <a:xfrm>
            <a:off x="533400" y="5715000"/>
            <a:ext cx="83058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5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Bauhaus" pitchFamily="82" charset="0"/>
              </a:rPr>
              <a:t>BIEÄT THAÙNH CA - JEÂSUS LAØ …</a:t>
            </a:r>
            <a:endParaRPr lang="en-US" sz="35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Bauhaus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52948"/>
            <a:ext cx="914400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Naøy ngöôøi ôi hôõi, </a:t>
            </a:r>
            <a:b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</a:b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coù nghe tieáng </a:t>
            </a: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Jeâsus </a:t>
            </a: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naøi, veà lieàn beân Cha, Chuùa dung tha bao loãi laàm.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90600" y="5558833"/>
            <a:ext cx="7220712" cy="943276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Rectangle 9"/>
          <p:cNvSpPr/>
          <p:nvPr/>
        </p:nvSpPr>
        <p:spPr>
          <a:xfrm>
            <a:off x="533400" y="5715000"/>
            <a:ext cx="83058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5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Bauhaus" pitchFamily="82" charset="0"/>
              </a:rPr>
              <a:t>BIEÄT THAÙNH CA - JEÂSUS LAØ …</a:t>
            </a:r>
            <a:endParaRPr lang="en-US" sz="35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Bauhaus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52948"/>
            <a:ext cx="914400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 </a:t>
            </a:r>
            <a:r>
              <a:rPr lang="en-US" sz="3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2</a:t>
            </a:r>
            <a:r>
              <a:rPr lang="en-US" sz="3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.</a:t>
            </a: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 Daàu thôøi gian qua,</a:t>
            </a:r>
          </a:p>
          <a:p>
            <a:pPr algn="ctr"/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loøng ngöôøi thay ñoåi,</a:t>
            </a:r>
          </a:p>
          <a:p>
            <a:pPr algn="ctr"/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tình Ngaøi vaãn khoâng ñoåi thay maõi yeâu con ngöôøi.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90600" y="5558833"/>
            <a:ext cx="7220712" cy="943276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Rectangle 9"/>
          <p:cNvSpPr/>
          <p:nvPr/>
        </p:nvSpPr>
        <p:spPr>
          <a:xfrm>
            <a:off x="533400" y="5715000"/>
            <a:ext cx="83058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5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Bauhaus" pitchFamily="82" charset="0"/>
              </a:rPr>
              <a:t>BIEÄT THAÙNH CA - JEÂSUS LAØ …</a:t>
            </a:r>
            <a:endParaRPr lang="en-US" sz="35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Bauhaus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252948"/>
            <a:ext cx="876300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Ngaøi chôø mong anh,</a:t>
            </a:r>
          </a:p>
          <a:p>
            <a:pPr algn="ctr"/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 baèng loøng aên naên,</a:t>
            </a:r>
          </a:p>
          <a:p>
            <a:pPr algn="ctr"/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tìm veà beân Chuùa,</a:t>
            </a:r>
          </a:p>
          <a:p>
            <a:pPr algn="ctr"/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 ngaøn naêm vôùi Ngaøi. 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90600" y="5558833"/>
            <a:ext cx="7220712" cy="943276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Rectangle 9"/>
          <p:cNvSpPr/>
          <p:nvPr/>
        </p:nvSpPr>
        <p:spPr>
          <a:xfrm>
            <a:off x="533400" y="5715000"/>
            <a:ext cx="83058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5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Bauhaus" pitchFamily="82" charset="0"/>
              </a:rPr>
              <a:t>BIEÄT THAÙNH CA - JEÂSUS LAØ …</a:t>
            </a:r>
            <a:endParaRPr lang="en-US" sz="35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Bauhaus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252948"/>
            <a:ext cx="876300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u="sng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ÑK: </a:t>
            </a: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Naày </a:t>
            </a: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ngöôøi </a:t>
            </a: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ôi </a:t>
            </a: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haõy</a:t>
            </a:r>
          </a:p>
          <a:p>
            <a:pPr algn="ctr"/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tieáp nghinh </a:t>
            </a: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Jeâsus </a:t>
            </a: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voâ loøng, coøn chaàn chôø chi haõy tin </a:t>
            </a: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Jeâsus </a:t>
            </a: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giôø ñaây.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90600" y="5558833"/>
            <a:ext cx="7220712" cy="943276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Rectangle 8"/>
          <p:cNvSpPr/>
          <p:nvPr/>
        </p:nvSpPr>
        <p:spPr>
          <a:xfrm>
            <a:off x="533400" y="5715000"/>
            <a:ext cx="83058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5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Bauhaus" pitchFamily="82" charset="0"/>
              </a:rPr>
              <a:t>BIEÄT THAÙNH CA - JEÂSUS LAØ …</a:t>
            </a:r>
            <a:endParaRPr lang="en-US" sz="35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Bauhaus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2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52948"/>
            <a:ext cx="914400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Naøy ngöôøi ôi hôõi, </a:t>
            </a:r>
            <a:b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</a:b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coù nghe tieáng </a:t>
            </a: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Jeâsus </a:t>
            </a: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VNI-Aptima" pitchFamily="2" charset="0"/>
              </a:rPr>
              <a:t>naøi, veà lieàn beân Cha, Chuùa dung tha bao loãi laàm.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90600" y="5558833"/>
            <a:ext cx="7220712" cy="943276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Rectangle 8"/>
          <p:cNvSpPr/>
          <p:nvPr/>
        </p:nvSpPr>
        <p:spPr>
          <a:xfrm>
            <a:off x="533400" y="5715000"/>
            <a:ext cx="83058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5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Bauhaus" pitchFamily="82" charset="0"/>
              </a:rPr>
              <a:t>BIEÄT THAÙNH CA - JEÂSUS LAØ …</a:t>
            </a:r>
            <a:endParaRPr lang="en-US" sz="35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Bauhaus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63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188</Words>
  <Application>Microsoft Office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HP-Kabel</vt:lpstr>
      <vt:lpstr>VNI-Aptima</vt:lpstr>
      <vt:lpstr>VNI-Bauhaus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6</cp:revision>
  <dcterms:created xsi:type="dcterms:W3CDTF">2009-06-15T12:27:20Z</dcterms:created>
  <dcterms:modified xsi:type="dcterms:W3CDTF">2013-09-18T08:17:34Z</dcterms:modified>
</cp:coreProperties>
</file>