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21/09/2013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610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21/09/2013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685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–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BIEÄT THAÙNH CA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5907" y="274320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TIEÁNG EÂM DÒU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76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TIEÁNG EÂM DÒU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3949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Tieáng Chuùa luoân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eâm dòu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khuyeân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laéng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 hoàn nghe. </a:t>
            </a:r>
          </a:p>
        </p:txBody>
      </p:sp>
    </p:spTree>
    <p:extLst>
      <p:ext uri="{BB962C8B-B14F-4D97-AF65-F5344CB8AC3E}">
        <p14:creationId xmlns:p14="http://schemas.microsoft.com/office/powerpoint/2010/main" val="41282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“Vui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dìu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daét coù Ta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gaàn con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.”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TIEÁNG EÂM DÒU</a:t>
            </a:r>
          </a:p>
        </p:txBody>
      </p:sp>
    </p:spTree>
    <p:extLst>
      <p:ext uri="{BB962C8B-B14F-4D97-AF65-F5344CB8AC3E}">
        <p14:creationId xmlns:p14="http://schemas.microsoft.com/office/powerpoint/2010/main" val="368190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Soùng aùc, möa ma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traøn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khaép,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caàm tay.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TIEÁNG EÂM DÒU</a:t>
            </a:r>
          </a:p>
        </p:txBody>
      </p:sp>
    </p:spTree>
    <p:extLst>
      <p:ext uri="{BB962C8B-B14F-4D97-AF65-F5344CB8AC3E}">
        <p14:creationId xmlns:p14="http://schemas.microsoft.com/office/powerpoint/2010/main" val="295223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OÀ vui thay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phaùn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 taâm linh naøy.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TIEÁNG EÂM DÒU</a:t>
            </a:r>
          </a:p>
        </p:txBody>
      </p:sp>
    </p:spTree>
    <p:extLst>
      <p:ext uri="{BB962C8B-B14F-4D97-AF65-F5344CB8AC3E}">
        <p14:creationId xmlns:p14="http://schemas.microsoft.com/office/powerpoint/2010/main" val="31486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EÂm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dòu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thoûa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 toâi.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TIEÁNG EÂM DÒU</a:t>
            </a:r>
          </a:p>
        </p:txBody>
      </p:sp>
    </p:spTree>
    <p:extLst>
      <p:ext uri="{BB962C8B-B14F-4D97-AF65-F5344CB8AC3E}">
        <p14:creationId xmlns:p14="http://schemas.microsoft.com/office/powerpoint/2010/main" val="11549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Tieáng eâm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dòu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baáy,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thöông goïi toâi.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TIEÁNG EÂM DÒU</a:t>
            </a:r>
          </a:p>
        </p:txBody>
      </p:sp>
    </p:spTree>
    <p:extLst>
      <p:ext uri="{BB962C8B-B14F-4D97-AF65-F5344CB8AC3E}">
        <p14:creationId xmlns:p14="http://schemas.microsoft.com/office/powerpoint/2010/main" val="3173711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Neùt buùt vôùi aâm thanh, cuøng tieáng noùi khoù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dieãn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phoâ töôøng minh.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TIEÁNG EÂM DÒU</a:t>
            </a:r>
          </a:p>
        </p:txBody>
      </p:sp>
    </p:spTree>
    <p:extLst>
      <p:ext uri="{BB962C8B-B14F-4D97-AF65-F5344CB8AC3E}">
        <p14:creationId xmlns:p14="http://schemas.microsoft.com/office/powerpoint/2010/main" val="113114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möøng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nghe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tieáng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phaùn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 taâm linh naøy.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TIEÁNG EÂM DÒU</a:t>
            </a:r>
          </a:p>
        </p:txBody>
      </p:sp>
    </p:spTree>
    <p:extLst>
      <p:ext uri="{BB962C8B-B14F-4D97-AF65-F5344CB8AC3E}">
        <p14:creationId xmlns:p14="http://schemas.microsoft.com/office/powerpoint/2010/main" val="414869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TIEÁNG EÂM DÒU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3949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bieát 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ñang laïc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ñöôøng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caùch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 Cha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laâu. </a:t>
            </a:r>
          </a:p>
        </p:txBody>
      </p:sp>
    </p:spTree>
    <p:extLst>
      <p:ext uri="{BB962C8B-B14F-4D97-AF65-F5344CB8AC3E}">
        <p14:creationId xmlns:p14="http://schemas.microsoft.com/office/powerpoint/2010/main" val="356004719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laáy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 dìu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daét ñeán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thieân moân loøa soi.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TIEÁNG EÂM DÒU</a:t>
            </a:r>
          </a:p>
        </p:txBody>
      </p:sp>
    </p:spTree>
    <p:extLst>
      <p:ext uri="{BB962C8B-B14F-4D97-AF65-F5344CB8AC3E}">
        <p14:creationId xmlns:p14="http://schemas.microsoft.com/office/powerpoint/2010/main" val="389797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Tieáng Chuùa eâm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dòu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thay, khieán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vaâng phuïc ngay.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TIEÁNG EÂM DÒU</a:t>
            </a:r>
          </a:p>
        </p:txBody>
      </p:sp>
    </p:spTree>
    <p:extLst>
      <p:ext uri="{BB962C8B-B14F-4D97-AF65-F5344CB8AC3E}">
        <p14:creationId xmlns:p14="http://schemas.microsoft.com/office/powerpoint/2010/main" val="122275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Kyø dieäu thay khi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phaùn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 linh naøy.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TIEÁNG EÂM DÒU</a:t>
            </a:r>
          </a:p>
        </p:txBody>
      </p:sp>
    </p:spTree>
    <p:extLst>
      <p:ext uri="{BB962C8B-B14F-4D97-AF65-F5344CB8AC3E}">
        <p14:creationId xmlns:p14="http://schemas.microsoft.com/office/powerpoint/2010/main" val="329158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EÂm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dòu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thoûa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 toâi.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TIEÁNG EÂM DÒU</a:t>
            </a:r>
          </a:p>
        </p:txBody>
      </p:sp>
    </p:spTree>
    <p:extLst>
      <p:ext uri="{BB962C8B-B14F-4D97-AF65-F5344CB8AC3E}">
        <p14:creationId xmlns:p14="http://schemas.microsoft.com/office/powerpoint/2010/main" val="301729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Tieáng eâm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dòu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baáy,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thöông goïi toâi.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TIEÁNG EÂM DÒU</a:t>
            </a:r>
          </a:p>
        </p:txBody>
      </p:sp>
    </p:spTree>
    <p:extLst>
      <p:ext uri="{BB962C8B-B14F-4D97-AF65-F5344CB8AC3E}">
        <p14:creationId xmlns:p14="http://schemas.microsoft.com/office/powerpoint/2010/main" val="239887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Neùt buùt vôùi aâm thanh, cuøng tieáng noùi khoù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dieãn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phoâ töôøng minh.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TIEÁNG EÂM DÒU</a:t>
            </a:r>
          </a:p>
        </p:txBody>
      </p:sp>
    </p:spTree>
    <p:extLst>
      <p:ext uri="{BB962C8B-B14F-4D97-AF65-F5344CB8AC3E}">
        <p14:creationId xmlns:p14="http://schemas.microsoft.com/office/powerpoint/2010/main" val="188589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möøng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nghe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tieáng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phaùn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 taâm linh naøy.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TIEÁNG EÂM DÒU</a:t>
            </a:r>
          </a:p>
        </p:txBody>
      </p:sp>
    </p:spTree>
    <p:extLst>
      <p:ext uri="{BB962C8B-B14F-4D97-AF65-F5344CB8AC3E}">
        <p14:creationId xmlns:p14="http://schemas.microsoft.com/office/powerpoint/2010/main" val="207999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199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VNI-Aptima</vt:lpstr>
      <vt:lpstr>VNI-Garam</vt:lpstr>
      <vt:lpstr>VNI-Goudy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12</cp:revision>
  <dcterms:created xsi:type="dcterms:W3CDTF">2012-11-19T09:41:08Z</dcterms:created>
  <dcterms:modified xsi:type="dcterms:W3CDTF">2013-09-21T04:50:34Z</dcterms:modified>
</cp:coreProperties>
</file>