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64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44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71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71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71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20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71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71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71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9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499872" y="2377718"/>
            <a:ext cx="68153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TRONG TAY CHUÙA</a:t>
            </a:r>
          </a:p>
        </p:txBody>
      </p:sp>
    </p:spTree>
    <p:extLst>
      <p:ext uri="{BB962C8B-B14F-4D97-AF65-F5344CB8AC3E}">
        <p14:creationId xmlns:p14="http://schemas.microsoft.com/office/powerpoint/2010/main" val="602020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laø Vua treân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muoân vua,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lôøi Ngaøi phaùn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soùng gioù kheùp tieáng.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TRONG TAY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573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Nhöng sao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phaûi cheát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 ñoài xöa?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TRONG TAY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427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Ngaøi nhö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naéng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raïng loøa soi,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yeâu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toâi nhaân töø.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TRONG TAY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279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Roài töø ñaây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ngaøn naêm,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tay trong tay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daét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dìu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TRONG TAY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424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TRONG TAY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Naày baïn ñang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coâ ñôn lang thang,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nhìn ngaøy thaùng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soùng boå gioù cuoán.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956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Nghe chaêng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hoâm nay tieáng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 thieát aân caàn.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TRONG TAY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7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Trôû veà beân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chaân Jeâsus ngay,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seõ lau raùo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heát nöôùc maét.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TRONG TAY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16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nhieâu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khoå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seõ neân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möøng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TRONG TAY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474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nhö aùnh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saùng roïi ñeâm toái,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yeâu oâi,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quaù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nhaân töø.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TRONG TAY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381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töø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ñaây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roài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vinh Jeâsus muoân ñôøi khoâng thoâi.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TRONG TAY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243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TRONG TAY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Chìm ngaäp trong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hoân meâ bao naêm,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cuoäc soáng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thieáu vaéng yù nghóa.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8174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Khi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chöa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quen,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chöa yeâu meán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TRONG TAY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567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Roài khi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aên naên keâu xin,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caàm tay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naâng ñöa toâi leân.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TRONG TAY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547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yeâu thöông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xoaù tan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nieàm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TRONG TAY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125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Ngaøi nhö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naéng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raïng loøa soi,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yeâu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toâi nhaân töø.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TRONG TAY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602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Roài töø ñaây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ngaøn naêm,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tay trong tay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daét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dìu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TRONG TAY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632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TRONG TAY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Chuyeän toâi nghe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qua bao caâu ca,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yeâu toâi Chuùa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ñaõ giaùng theá.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598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Sinh trong coâ ñôn,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cheát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noãi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nhuïc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nhaèn.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TRONG TAY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723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134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2013-09-21T04:51:12Z</dcterms:created>
  <dcterms:modified xsi:type="dcterms:W3CDTF">2013-09-21T04:58:07Z</dcterms:modified>
</cp:coreProperties>
</file>