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325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naày 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tuyeân phaùn,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cuøng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Jeâsus naøi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542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cuøng Ta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ai keû khao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khaùt,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tieáng eâm dòu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khuyeân.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359232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soáng,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1373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coù theå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ai ñeán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 ngoaøi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ra 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3727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ñöôøng 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nhaát,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chaên daãn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chieân mình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baày chieân thô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ñeán ñoàng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vaø thaùi an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9062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söï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soáng,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cuõng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15495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coù theå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ai ñeán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 ngoaøi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ra mình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TIEÁNG JEÂSUS</a:t>
            </a:r>
          </a:p>
        </p:txBody>
      </p:sp>
    </p:spTree>
    <p:extLst>
      <p:ext uri="{BB962C8B-B14F-4D97-AF65-F5344CB8AC3E}">
        <p14:creationId xmlns:p14="http://schemas.microsoft.com/office/powerpoint/2010/main" val="217222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2012-02-15T15:07:16Z</dcterms:created>
  <dcterms:modified xsi:type="dcterms:W3CDTF">2013-09-21T05:06:15Z</dcterms:modified>
</cp:coreProperties>
</file>