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/>
  </p:normalViewPr>
  <p:slideViewPr>
    <p:cSldViewPr snapToGrid="0">
      <p:cViewPr varScale="1">
        <p:scale>
          <a:sx n="79" d="100"/>
          <a:sy n="79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7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6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0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19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898853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HAÕY TIN NHAÄN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93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HAÕY TIN NHAÄN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6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anh mau daâng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xem nôi doøng huyeát thaùnh kia.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79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 mong anh daâng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taát sanh cho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anh hôõi kíp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cho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HAÕY TIN NHAÄN</a:t>
            </a:r>
          </a:p>
        </p:txBody>
      </p:sp>
    </p:spTree>
    <p:extLst>
      <p:ext uri="{BB962C8B-B14F-4D97-AF65-F5344CB8AC3E}">
        <p14:creationId xmlns:p14="http://schemas.microsoft.com/office/powerpoint/2010/main" val="346608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Naày haõy mau mau, naày haõy mau mau,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chaïy ñeán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nhaän ngay.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HAÕY TIN NHAÄN</a:t>
            </a:r>
          </a:p>
        </p:txBody>
      </p:sp>
    </p:spTree>
    <p:extLst>
      <p:ext uri="{BB962C8B-B14F-4D97-AF65-F5344CB8AC3E}">
        <p14:creationId xmlns:p14="http://schemas.microsoft.com/office/powerpoint/2010/main" val="234300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anh mau mau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 tin Jeâsus,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 anh soáng thoûa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HAÕY TIN NHAÄN</a:t>
            </a:r>
          </a:p>
        </p:txBody>
      </p:sp>
    </p:spTree>
    <p:extLst>
      <p:ext uri="{BB962C8B-B14F-4D97-AF65-F5344CB8AC3E}">
        <p14:creationId xmlns:p14="http://schemas.microsoft.com/office/powerpoint/2010/main" val="31790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HAÕY TIN NHAÄN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6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tin vui vang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cuøng moïi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nôi Chuùa maø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ñaõ nghe.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4430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anh ôi mau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Jeâsus lieàn,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mong tieáp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röôùc anh voâ nhaø.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HAÕY TIN NHAÄN</a:t>
            </a:r>
          </a:p>
        </p:txBody>
      </p:sp>
    </p:spTree>
    <p:extLst>
      <p:ext uri="{BB962C8B-B14F-4D97-AF65-F5344CB8AC3E}">
        <p14:creationId xmlns:p14="http://schemas.microsoft.com/office/powerpoint/2010/main" val="139845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Naày haõy mau mau, naày haõy mau mau,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chaïy ñeán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nhaän ngay.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HAÕY TIN NHAÄN</a:t>
            </a:r>
          </a:p>
        </p:txBody>
      </p:sp>
    </p:spTree>
    <p:extLst>
      <p:ext uri="{BB962C8B-B14F-4D97-AF65-F5344CB8AC3E}">
        <p14:creationId xmlns:p14="http://schemas.microsoft.com/office/powerpoint/2010/main" val="59562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anh mau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 tin 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 anh soáng thoûa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HAÕY TIN NHAÄN</a:t>
            </a:r>
          </a:p>
        </p:txBody>
      </p:sp>
    </p:spTree>
    <p:extLst>
      <p:ext uri="{BB962C8B-B14F-4D97-AF65-F5344CB8AC3E}">
        <p14:creationId xmlns:p14="http://schemas.microsoft.com/office/powerpoint/2010/main" val="252752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HAÕY TIN NHAÄN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6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Jeâsus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muoán anh quay veà,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ngay ñi coøn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 vaån chi.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59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 soi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 taâm anh lieàn,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mong ôû 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troïn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HAÕY TIN NHAÄN</a:t>
            </a:r>
          </a:p>
        </p:txBody>
      </p:sp>
    </p:spTree>
    <p:extLst>
      <p:ext uri="{BB962C8B-B14F-4D97-AF65-F5344CB8AC3E}">
        <p14:creationId xmlns:p14="http://schemas.microsoft.com/office/powerpoint/2010/main" val="37667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Naày haõy mau mau, naày haõy mau mau,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chaïy ñeán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nhaän ngay.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HAÕY TIN NHAÄN</a:t>
            </a:r>
          </a:p>
        </p:txBody>
      </p:sp>
    </p:spTree>
    <p:extLst>
      <p:ext uri="{BB962C8B-B14F-4D97-AF65-F5344CB8AC3E}">
        <p14:creationId xmlns:p14="http://schemas.microsoft.com/office/powerpoint/2010/main" val="419161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anh mau mau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 tin Jeâsus,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 anh soáng thoûa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HAÕY TIN NHAÄN</a:t>
            </a:r>
          </a:p>
        </p:txBody>
      </p:sp>
    </p:spTree>
    <p:extLst>
      <p:ext uri="{BB962C8B-B14F-4D97-AF65-F5344CB8AC3E}">
        <p14:creationId xmlns:p14="http://schemas.microsoft.com/office/powerpoint/2010/main" val="274119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171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2012-12-30T11:40:57Z</dcterms:created>
  <dcterms:modified xsi:type="dcterms:W3CDTF">2013-09-21T05:18:30Z</dcterms:modified>
</cp:coreProperties>
</file>