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75" r:id="rId10"/>
    <p:sldId id="266" r:id="rId11"/>
    <p:sldId id="267" r:id="rId12"/>
    <p:sldId id="276" r:id="rId13"/>
    <p:sldId id="277" r:id="rId14"/>
    <p:sldId id="270" r:id="rId15"/>
    <p:sldId id="271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PICTURE\New folder (2)\Abstract Flowers Design Wallpapers\Vector Art Flowers (36)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15"/>
          <a:stretch/>
        </p:blipFill>
        <p:spPr bwMode="auto">
          <a:xfrm>
            <a:off x="-1827609" y="0"/>
            <a:ext cx="109716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-76200" y="0"/>
            <a:ext cx="9220200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3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6592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KÌA,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CÖÛA CÖÙU ROÃI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1" y="14076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nghó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nghe lôøi ta chaêng, loøng theâm nghi hoaëc ñeâm ngaøy baên khoaên.</a:t>
            </a:r>
          </a:p>
        </p:txBody>
      </p:sp>
    </p:spTree>
    <p:extLst>
      <p:ext uri="{BB962C8B-B14F-4D97-AF65-F5344CB8AC3E}">
        <p14:creationId xmlns:p14="http://schemas.microsoft.com/office/powerpoint/2010/main" val="26046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phaùn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 ai tin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cho, tìm ñi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aét gaëp ngay.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044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 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chaûy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boán muøa,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uoáng khoâng caàn mua.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64379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nöôùc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phaùt nguyeân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mau laïi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uoáng cuøng 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133869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1" y="14076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 ñoåi tieáng xin thaønh lôøi ca,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nhö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 ra.</a:t>
            </a:r>
          </a:p>
        </p:txBody>
      </p:sp>
    </p:spTree>
    <p:extLst>
      <p:ext uri="{BB962C8B-B14F-4D97-AF65-F5344CB8AC3E}">
        <p14:creationId xmlns:p14="http://schemas.microsoft.com/office/powerpoint/2010/main" val="404253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 heã keû laáy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nguyeän,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ñaày phöôùc haïnh, aân ñieån thöôïng thieân.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28514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 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chaûy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boán muøa,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uoáng khoâng caàn mua.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68532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nöôùc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phaùt nguyeân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mau laïi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uoáng cuøng 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76433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KÌA, CÖÛA CÖÙU ROÃI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1" y="14076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cöûa cöùu roãi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vaøo töï do,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chi mong chôø ñeâm ngaøy keâu goõ.</a:t>
            </a:r>
          </a:p>
        </p:txBody>
      </p:sp>
    </p:spTree>
    <p:extLst>
      <p:ext uri="{BB962C8B-B14F-4D97-AF65-F5344CB8AC3E}">
        <p14:creationId xmlns:p14="http://schemas.microsoft.com/office/powerpoint/2010/main" val="17538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cöûa aáy saün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toang töø laâu,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ñôïi troâng baïn ñaây böôùc vaøo mau.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134642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 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chaûy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boán muøa,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uoáng khoâng caàn mua.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0951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nöôùc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phaùt nguyeân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mau laïi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uoáng cuøng 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30618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1" y="14076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chaúng phaûi khaån xin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ñem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 ñi.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Chuùa,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Linh, cho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vui höôûng tröôøng sinh.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13280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 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chaûy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boán muøa,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uoáng khoâng caàn mua.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371899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306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nöôùc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phaùt nguyeân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mau laïi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uoáng cuøng 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960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BIEÄT THAÙNH CA </a:t>
            </a:r>
            <a:r>
              <a:rPr lang="en-US"/>
              <a:t>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78545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2011-10-04T16:29:19Z</dcterms:created>
  <dcterms:modified xsi:type="dcterms:W3CDTF">2013-09-21T05:21:18Z</dcterms:modified>
</cp:coreProperties>
</file>