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9086"/>
            <a:ext cx="677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9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khaùc thoi ñöa thôøi gian seõ khoâng ñôïi chôø mình, xuaân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haù luoân ñeïp xinh?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3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toái taêm bao boïc löôõi haùi töû thaàn thình lình, Ngaøi toäi traùnh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ñöôïc khoå hình?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8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Veà mau keûo treã, ngöôøi meät nhoïc neân mau ñeán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ngöôøi, ai ôi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veà queâ chöa!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yeâu thöông saâu nhieäm Chuùa höùa tha moïi toäi tình, bao dung tha thöù toâi cuøng anh.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0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yeâu thöông daàu ta baån dô toäi ñaày mình, nhôø caäy Chuùa chaéc ñöôïc traéng tinh.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6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Veà mau keûo treã, ngöôøi meät nhoïc neân mau ñeán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7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ngöôøi, ai ôi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veà queâ chöa!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3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keâu goïi moïi ngöôøi, keâu anh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toâi hoài lai.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52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Ñöùng nôi thieân moân haèng mong moûi troâng ñôïi, naøi môøi, Ngaøi chôø chính toâi vaø anh 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2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Veà mau keûo treã, ngöôøi meät nhoïc neân mau ñeán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0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ngöôøi, ai ôi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veà queâ chöa!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2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Côù sao Jeâsus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ta laïi chaàn chôø? Keâu anh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toâi laïi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5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Côù sao ta bô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chöa nhaän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hieän giôø? Ngaøi chôø chuùng ta töø laâu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2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Veà mau keûo treã, ngöôøi meät nhoïc neân mau ñeán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2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ngöôøi, ai ôi hoái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veà queâ chöa!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KEÂU GOÏI MOÏI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2013-09-21T05:26:53Z</dcterms:created>
  <dcterms:modified xsi:type="dcterms:W3CDTF">2013-09-21T05:33:22Z</dcterms:modified>
</cp:coreProperties>
</file>