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54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58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72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72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72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87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72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72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72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07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53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182880" y="2414302"/>
            <a:ext cx="67787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NIEÀM VUI MÔÙI</a:t>
            </a:r>
          </a:p>
        </p:txBody>
      </p:sp>
    </p:spTree>
    <p:extLst>
      <p:ext uri="{BB962C8B-B14F-4D97-AF65-F5344CB8AC3E}">
        <p14:creationId xmlns:p14="http://schemas.microsoft.com/office/powerpoint/2010/main" val="1483549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khen muoân ñôøi, tình yeâu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cao vôøi bieát bao.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NIEÀM VUI MÔÙI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324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khen Chuùa Trôøi, Ñaáng ban bao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nieàm vui môùi.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NIEÀM VUI MÔÙI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1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khen muoân ñôøi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Nguoàn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chaân lyù cho ngöôøi saùng soi.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NIEÀM VUI MÔÙI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940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khen Cha,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maõi toân vinh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Ngaøi thoâi.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NIEÀM VUI MÔÙI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466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NIEÀM VUI MÔÙI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tröôùc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ñi tìm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rieâng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mình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moät tình 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thaáy ñaâu. </a:t>
            </a:r>
          </a:p>
        </p:txBody>
      </p:sp>
    </p:spTree>
    <p:extLst>
      <p:ext uri="{BB962C8B-B14F-4D97-AF65-F5344CB8AC3E}">
        <p14:creationId xmlns:p14="http://schemas.microsoft.com/office/powerpoint/2010/main" val="27856681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soáng trong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vuõng laày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toäi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tìm ñöôøng ra nhöng caøng luùn saâu.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NIEÀM VUI MÔÙI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571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maõi öu tö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chaùn chöôøng,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nhieâu saàu ñau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chaát ngaát.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NIEÀM VUI MÔÙI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436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Naøo coù ai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nguoàn uûi an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ban nieàm vui.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NIEÀM VUI MÔÙI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605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NIEÀM VUI MÔÙI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Kìa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yeâu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 goïi toâi veà,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tha thöù bao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toäi loãi xöa. </a:t>
            </a:r>
          </a:p>
        </p:txBody>
      </p:sp>
    </p:spTree>
    <p:extLst>
      <p:ext uri="{BB962C8B-B14F-4D97-AF65-F5344CB8AC3E}">
        <p14:creationId xmlns:p14="http://schemas.microsoft.com/office/powerpoint/2010/main" val="508111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Cuoäc soáng yeân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vaø hy voïng,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ban cho bao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nieàm öôùc mô.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NIEÀM VUI MÔÙI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565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Naøo laáy chi so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 Ngaøi,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tö naøo ñaâu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daùm nghó.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NIEÀM VUI MÔÙI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184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côù sao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ñaõ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sinh vì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toâi?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NIEÀM VUI MÔÙI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295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80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2013-09-21T05:34:22Z</dcterms:created>
  <dcterms:modified xsi:type="dcterms:W3CDTF">2013-09-21T05:39:14Z</dcterms:modified>
</cp:coreProperties>
</file>